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58"/>
  </p:notesMasterIdLst>
  <p:sldIdLst>
    <p:sldId id="256" r:id="rId5"/>
    <p:sldId id="283" r:id="rId6"/>
    <p:sldId id="284" r:id="rId7"/>
    <p:sldId id="308" r:id="rId8"/>
    <p:sldId id="273" r:id="rId9"/>
    <p:sldId id="267" r:id="rId10"/>
    <p:sldId id="323" r:id="rId11"/>
    <p:sldId id="312" r:id="rId12"/>
    <p:sldId id="313" r:id="rId13"/>
    <p:sldId id="275" r:id="rId14"/>
    <p:sldId id="257" r:id="rId15"/>
    <p:sldId id="261" r:id="rId16"/>
    <p:sldId id="274" r:id="rId17"/>
    <p:sldId id="310" r:id="rId18"/>
    <p:sldId id="311" r:id="rId19"/>
    <p:sldId id="314" r:id="rId20"/>
    <p:sldId id="315" r:id="rId21"/>
    <p:sldId id="258" r:id="rId22"/>
    <p:sldId id="262" r:id="rId23"/>
    <p:sldId id="318" r:id="rId24"/>
    <p:sldId id="259" r:id="rId25"/>
    <p:sldId id="319" r:id="rId26"/>
    <p:sldId id="263" r:id="rId27"/>
    <p:sldId id="264" r:id="rId28"/>
    <p:sldId id="265" r:id="rId29"/>
    <p:sldId id="317" r:id="rId30"/>
    <p:sldId id="316" r:id="rId31"/>
    <p:sldId id="266" r:id="rId32"/>
    <p:sldId id="260" r:id="rId33"/>
    <p:sldId id="309" r:id="rId34"/>
    <p:sldId id="325" r:id="rId35"/>
    <p:sldId id="327" r:id="rId36"/>
    <p:sldId id="268" r:id="rId37"/>
    <p:sldId id="269" r:id="rId38"/>
    <p:sldId id="321" r:id="rId39"/>
    <p:sldId id="270" r:id="rId40"/>
    <p:sldId id="322" r:id="rId41"/>
    <p:sldId id="271" r:id="rId42"/>
    <p:sldId id="331" r:id="rId43"/>
    <p:sldId id="272" r:id="rId44"/>
    <p:sldId id="320" r:id="rId45"/>
    <p:sldId id="326" r:id="rId46"/>
    <p:sldId id="276" r:id="rId47"/>
    <p:sldId id="277" r:id="rId48"/>
    <p:sldId id="278" r:id="rId49"/>
    <p:sldId id="279" r:id="rId50"/>
    <p:sldId id="324" r:id="rId51"/>
    <p:sldId id="328" r:id="rId52"/>
    <p:sldId id="329" r:id="rId53"/>
    <p:sldId id="330" r:id="rId54"/>
    <p:sldId id="332" r:id="rId55"/>
    <p:sldId id="333" r:id="rId56"/>
    <p:sldId id="280" r:id="rId57"/>
  </p:sldIdLst>
  <p:sldSz cx="9144000" cy="6858000" type="screen4x3"/>
  <p:notesSz cx="7104063"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AF0"/>
    <a:srgbClr val="FFF5C8"/>
    <a:srgbClr val="FFF8E9"/>
    <a:srgbClr val="FFFF9F"/>
    <a:srgbClr val="9FFF9F"/>
    <a:srgbClr val="909303"/>
    <a:srgbClr val="FFE49F"/>
    <a:srgbClr val="B7FF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95656E-B1F4-415C-BB3C-BEF534410A78}" v="976" dt="2022-10-06T07:26:06.289"/>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111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斉藤 徹" userId="33296064-e4da-4a39-8a9b-7979342510de" providerId="ADAL" clId="{DC1B13FE-9CA5-44FF-A986-BBE5332D25A7}"/>
    <pc:docChg chg="delSld">
      <pc:chgData name="斉藤 徹" userId="33296064-e4da-4a39-8a9b-7979342510de" providerId="ADAL" clId="{DC1B13FE-9CA5-44FF-A986-BBE5332D25A7}" dt="2021-10-05T07:15:27.557" v="0" actId="2696"/>
      <pc:docMkLst>
        <pc:docMk/>
      </pc:docMkLst>
      <pc:sldChg chg="del">
        <pc:chgData name="斉藤 徹" userId="33296064-e4da-4a39-8a9b-7979342510de" providerId="ADAL" clId="{DC1B13FE-9CA5-44FF-A986-BBE5332D25A7}" dt="2021-10-05T07:15:27.557" v="0" actId="2696"/>
        <pc:sldMkLst>
          <pc:docMk/>
          <pc:sldMk cId="4124044449" sldId="257"/>
        </pc:sldMkLst>
      </pc:sldChg>
      <pc:sldChg chg="del">
        <pc:chgData name="斉藤 徹" userId="33296064-e4da-4a39-8a9b-7979342510de" providerId="ADAL" clId="{DC1B13FE-9CA5-44FF-A986-BBE5332D25A7}" dt="2021-10-05T07:15:27.557" v="0" actId="2696"/>
        <pc:sldMkLst>
          <pc:docMk/>
          <pc:sldMk cId="434414157" sldId="258"/>
        </pc:sldMkLst>
      </pc:sldChg>
      <pc:sldChg chg="del">
        <pc:chgData name="斉藤 徹" userId="33296064-e4da-4a39-8a9b-7979342510de" providerId="ADAL" clId="{DC1B13FE-9CA5-44FF-A986-BBE5332D25A7}" dt="2021-10-05T07:15:27.557" v="0" actId="2696"/>
        <pc:sldMkLst>
          <pc:docMk/>
          <pc:sldMk cId="2170087966" sldId="259"/>
        </pc:sldMkLst>
      </pc:sldChg>
      <pc:sldChg chg="del">
        <pc:chgData name="斉藤 徹" userId="33296064-e4da-4a39-8a9b-7979342510de" providerId="ADAL" clId="{DC1B13FE-9CA5-44FF-A986-BBE5332D25A7}" dt="2021-10-05T07:15:27.557" v="0" actId="2696"/>
        <pc:sldMkLst>
          <pc:docMk/>
          <pc:sldMk cId="463249865" sldId="260"/>
        </pc:sldMkLst>
      </pc:sldChg>
      <pc:sldChg chg="del">
        <pc:chgData name="斉藤 徹" userId="33296064-e4da-4a39-8a9b-7979342510de" providerId="ADAL" clId="{DC1B13FE-9CA5-44FF-A986-BBE5332D25A7}" dt="2021-10-05T07:15:27.557" v="0" actId="2696"/>
        <pc:sldMkLst>
          <pc:docMk/>
          <pc:sldMk cId="3622523096" sldId="261"/>
        </pc:sldMkLst>
      </pc:sldChg>
      <pc:sldChg chg="del">
        <pc:chgData name="斉藤 徹" userId="33296064-e4da-4a39-8a9b-7979342510de" providerId="ADAL" clId="{DC1B13FE-9CA5-44FF-A986-BBE5332D25A7}" dt="2021-10-05T07:15:27.557" v="0" actId="2696"/>
        <pc:sldMkLst>
          <pc:docMk/>
          <pc:sldMk cId="2193880277" sldId="262"/>
        </pc:sldMkLst>
      </pc:sldChg>
      <pc:sldChg chg="del">
        <pc:chgData name="斉藤 徹" userId="33296064-e4da-4a39-8a9b-7979342510de" providerId="ADAL" clId="{DC1B13FE-9CA5-44FF-A986-BBE5332D25A7}" dt="2021-10-05T07:15:27.557" v="0" actId="2696"/>
        <pc:sldMkLst>
          <pc:docMk/>
          <pc:sldMk cId="2319189342" sldId="263"/>
        </pc:sldMkLst>
      </pc:sldChg>
      <pc:sldChg chg="del">
        <pc:chgData name="斉藤 徹" userId="33296064-e4da-4a39-8a9b-7979342510de" providerId="ADAL" clId="{DC1B13FE-9CA5-44FF-A986-BBE5332D25A7}" dt="2021-10-05T07:15:27.557" v="0" actId="2696"/>
        <pc:sldMkLst>
          <pc:docMk/>
          <pc:sldMk cId="2942151250" sldId="264"/>
        </pc:sldMkLst>
      </pc:sldChg>
      <pc:sldChg chg="del">
        <pc:chgData name="斉藤 徹" userId="33296064-e4da-4a39-8a9b-7979342510de" providerId="ADAL" clId="{DC1B13FE-9CA5-44FF-A986-BBE5332D25A7}" dt="2021-10-05T07:15:27.557" v="0" actId="2696"/>
        <pc:sldMkLst>
          <pc:docMk/>
          <pc:sldMk cId="2349275622" sldId="265"/>
        </pc:sldMkLst>
      </pc:sldChg>
      <pc:sldChg chg="del">
        <pc:chgData name="斉藤 徹" userId="33296064-e4da-4a39-8a9b-7979342510de" providerId="ADAL" clId="{DC1B13FE-9CA5-44FF-A986-BBE5332D25A7}" dt="2021-10-05T07:15:27.557" v="0" actId="2696"/>
        <pc:sldMkLst>
          <pc:docMk/>
          <pc:sldMk cId="2082995621" sldId="266"/>
        </pc:sldMkLst>
      </pc:sldChg>
      <pc:sldChg chg="del">
        <pc:chgData name="斉藤 徹" userId="33296064-e4da-4a39-8a9b-7979342510de" providerId="ADAL" clId="{DC1B13FE-9CA5-44FF-A986-BBE5332D25A7}" dt="2021-10-05T07:15:27.557" v="0" actId="2696"/>
        <pc:sldMkLst>
          <pc:docMk/>
          <pc:sldMk cId="2031657395" sldId="267"/>
        </pc:sldMkLst>
      </pc:sldChg>
      <pc:sldChg chg="del">
        <pc:chgData name="斉藤 徹" userId="33296064-e4da-4a39-8a9b-7979342510de" providerId="ADAL" clId="{DC1B13FE-9CA5-44FF-A986-BBE5332D25A7}" dt="2021-10-05T07:15:27.557" v="0" actId="2696"/>
        <pc:sldMkLst>
          <pc:docMk/>
          <pc:sldMk cId="1787609081" sldId="268"/>
        </pc:sldMkLst>
      </pc:sldChg>
      <pc:sldChg chg="del">
        <pc:chgData name="斉藤 徹" userId="33296064-e4da-4a39-8a9b-7979342510de" providerId="ADAL" clId="{DC1B13FE-9CA5-44FF-A986-BBE5332D25A7}" dt="2021-10-05T07:15:27.557" v="0" actId="2696"/>
        <pc:sldMkLst>
          <pc:docMk/>
          <pc:sldMk cId="3155619710" sldId="269"/>
        </pc:sldMkLst>
      </pc:sldChg>
      <pc:sldChg chg="del">
        <pc:chgData name="斉藤 徹" userId="33296064-e4da-4a39-8a9b-7979342510de" providerId="ADAL" clId="{DC1B13FE-9CA5-44FF-A986-BBE5332D25A7}" dt="2021-10-05T07:15:27.557" v="0" actId="2696"/>
        <pc:sldMkLst>
          <pc:docMk/>
          <pc:sldMk cId="1877036818" sldId="270"/>
        </pc:sldMkLst>
      </pc:sldChg>
      <pc:sldChg chg="del">
        <pc:chgData name="斉藤 徹" userId="33296064-e4da-4a39-8a9b-7979342510de" providerId="ADAL" clId="{DC1B13FE-9CA5-44FF-A986-BBE5332D25A7}" dt="2021-10-05T07:15:27.557" v="0" actId="2696"/>
        <pc:sldMkLst>
          <pc:docMk/>
          <pc:sldMk cId="73137160" sldId="271"/>
        </pc:sldMkLst>
      </pc:sldChg>
      <pc:sldChg chg="del">
        <pc:chgData name="斉藤 徹" userId="33296064-e4da-4a39-8a9b-7979342510de" providerId="ADAL" clId="{DC1B13FE-9CA5-44FF-A986-BBE5332D25A7}" dt="2021-10-05T07:15:27.557" v="0" actId="2696"/>
        <pc:sldMkLst>
          <pc:docMk/>
          <pc:sldMk cId="1716326221" sldId="272"/>
        </pc:sldMkLst>
      </pc:sldChg>
      <pc:sldChg chg="del">
        <pc:chgData name="斉藤 徹" userId="33296064-e4da-4a39-8a9b-7979342510de" providerId="ADAL" clId="{DC1B13FE-9CA5-44FF-A986-BBE5332D25A7}" dt="2021-10-05T07:15:27.557" v="0" actId="2696"/>
        <pc:sldMkLst>
          <pc:docMk/>
          <pc:sldMk cId="775380575" sldId="273"/>
        </pc:sldMkLst>
      </pc:sldChg>
      <pc:sldChg chg="del">
        <pc:chgData name="斉藤 徹" userId="33296064-e4da-4a39-8a9b-7979342510de" providerId="ADAL" clId="{DC1B13FE-9CA5-44FF-A986-BBE5332D25A7}" dt="2021-10-05T07:15:27.557" v="0" actId="2696"/>
        <pc:sldMkLst>
          <pc:docMk/>
          <pc:sldMk cId="4001767486" sldId="274"/>
        </pc:sldMkLst>
      </pc:sldChg>
      <pc:sldChg chg="del">
        <pc:chgData name="斉藤 徹" userId="33296064-e4da-4a39-8a9b-7979342510de" providerId="ADAL" clId="{DC1B13FE-9CA5-44FF-A986-BBE5332D25A7}" dt="2021-10-05T07:15:27.557" v="0" actId="2696"/>
        <pc:sldMkLst>
          <pc:docMk/>
          <pc:sldMk cId="1573822593" sldId="275"/>
        </pc:sldMkLst>
      </pc:sldChg>
      <pc:sldChg chg="del">
        <pc:chgData name="斉藤 徹" userId="33296064-e4da-4a39-8a9b-7979342510de" providerId="ADAL" clId="{DC1B13FE-9CA5-44FF-A986-BBE5332D25A7}" dt="2021-10-05T07:15:27.557" v="0" actId="2696"/>
        <pc:sldMkLst>
          <pc:docMk/>
          <pc:sldMk cId="1650095800" sldId="276"/>
        </pc:sldMkLst>
      </pc:sldChg>
      <pc:sldChg chg="del">
        <pc:chgData name="斉藤 徹" userId="33296064-e4da-4a39-8a9b-7979342510de" providerId="ADAL" clId="{DC1B13FE-9CA5-44FF-A986-BBE5332D25A7}" dt="2021-10-05T07:15:27.557" v="0" actId="2696"/>
        <pc:sldMkLst>
          <pc:docMk/>
          <pc:sldMk cId="512010088" sldId="277"/>
        </pc:sldMkLst>
      </pc:sldChg>
      <pc:sldChg chg="del">
        <pc:chgData name="斉藤 徹" userId="33296064-e4da-4a39-8a9b-7979342510de" providerId="ADAL" clId="{DC1B13FE-9CA5-44FF-A986-BBE5332D25A7}" dt="2021-10-05T07:15:27.557" v="0" actId="2696"/>
        <pc:sldMkLst>
          <pc:docMk/>
          <pc:sldMk cId="352377012" sldId="278"/>
        </pc:sldMkLst>
      </pc:sldChg>
      <pc:sldChg chg="del">
        <pc:chgData name="斉藤 徹" userId="33296064-e4da-4a39-8a9b-7979342510de" providerId="ADAL" clId="{DC1B13FE-9CA5-44FF-A986-BBE5332D25A7}" dt="2021-10-05T07:15:27.557" v="0" actId="2696"/>
        <pc:sldMkLst>
          <pc:docMk/>
          <pc:sldMk cId="3739845804" sldId="279"/>
        </pc:sldMkLst>
      </pc:sldChg>
      <pc:sldChg chg="del">
        <pc:chgData name="斉藤 徹" userId="33296064-e4da-4a39-8a9b-7979342510de" providerId="ADAL" clId="{DC1B13FE-9CA5-44FF-A986-BBE5332D25A7}" dt="2021-10-05T07:15:27.557" v="0" actId="2696"/>
        <pc:sldMkLst>
          <pc:docMk/>
          <pc:sldMk cId="2079402919" sldId="280"/>
        </pc:sldMkLst>
      </pc:sldChg>
      <pc:sldChg chg="del">
        <pc:chgData name="斉藤 徹" userId="33296064-e4da-4a39-8a9b-7979342510de" providerId="ADAL" clId="{DC1B13FE-9CA5-44FF-A986-BBE5332D25A7}" dt="2021-10-05T07:15:27.557" v="0" actId="2696"/>
        <pc:sldMkLst>
          <pc:docMk/>
          <pc:sldMk cId="3082936382" sldId="281"/>
        </pc:sldMkLst>
      </pc:sldChg>
      <pc:sldChg chg="del">
        <pc:chgData name="斉藤 徹" userId="33296064-e4da-4a39-8a9b-7979342510de" providerId="ADAL" clId="{DC1B13FE-9CA5-44FF-A986-BBE5332D25A7}" dt="2021-10-05T07:15:27.557" v="0" actId="2696"/>
        <pc:sldMkLst>
          <pc:docMk/>
          <pc:sldMk cId="2382827808" sldId="282"/>
        </pc:sldMkLst>
      </pc:sldChg>
      <pc:sldChg chg="del">
        <pc:chgData name="斉藤 徹" userId="33296064-e4da-4a39-8a9b-7979342510de" providerId="ADAL" clId="{DC1B13FE-9CA5-44FF-A986-BBE5332D25A7}" dt="2021-10-05T07:15:27.557" v="0" actId="2696"/>
        <pc:sldMkLst>
          <pc:docMk/>
          <pc:sldMk cId="3350670636" sldId="283"/>
        </pc:sldMkLst>
      </pc:sldChg>
      <pc:sldChg chg="del">
        <pc:chgData name="斉藤 徹" userId="33296064-e4da-4a39-8a9b-7979342510de" providerId="ADAL" clId="{DC1B13FE-9CA5-44FF-A986-BBE5332D25A7}" dt="2021-10-05T07:15:27.557" v="0" actId="2696"/>
        <pc:sldMkLst>
          <pc:docMk/>
          <pc:sldMk cId="47257170" sldId="284"/>
        </pc:sldMkLst>
      </pc:sldChg>
      <pc:sldChg chg="del">
        <pc:chgData name="斉藤 徹" userId="33296064-e4da-4a39-8a9b-7979342510de" providerId="ADAL" clId="{DC1B13FE-9CA5-44FF-A986-BBE5332D25A7}" dt="2021-10-05T07:15:27.557" v="0" actId="2696"/>
        <pc:sldMkLst>
          <pc:docMk/>
          <pc:sldMk cId="288251829" sldId="285"/>
        </pc:sldMkLst>
      </pc:sldChg>
      <pc:sldChg chg="del">
        <pc:chgData name="斉藤 徹" userId="33296064-e4da-4a39-8a9b-7979342510de" providerId="ADAL" clId="{DC1B13FE-9CA5-44FF-A986-BBE5332D25A7}" dt="2021-10-05T07:15:27.557" v="0" actId="2696"/>
        <pc:sldMkLst>
          <pc:docMk/>
          <pc:sldMk cId="796233593" sldId="286"/>
        </pc:sldMkLst>
      </pc:sldChg>
      <pc:sldChg chg="del">
        <pc:chgData name="斉藤 徹" userId="33296064-e4da-4a39-8a9b-7979342510de" providerId="ADAL" clId="{DC1B13FE-9CA5-44FF-A986-BBE5332D25A7}" dt="2021-10-05T07:15:27.557" v="0" actId="2696"/>
        <pc:sldMkLst>
          <pc:docMk/>
          <pc:sldMk cId="1732003634" sldId="287"/>
        </pc:sldMkLst>
      </pc:sldChg>
      <pc:sldChg chg="del">
        <pc:chgData name="斉藤 徹" userId="33296064-e4da-4a39-8a9b-7979342510de" providerId="ADAL" clId="{DC1B13FE-9CA5-44FF-A986-BBE5332D25A7}" dt="2021-10-05T07:15:27.557" v="0" actId="2696"/>
        <pc:sldMkLst>
          <pc:docMk/>
          <pc:sldMk cId="3611545737" sldId="288"/>
        </pc:sldMkLst>
      </pc:sldChg>
      <pc:sldChg chg="del">
        <pc:chgData name="斉藤 徹" userId="33296064-e4da-4a39-8a9b-7979342510de" providerId="ADAL" clId="{DC1B13FE-9CA5-44FF-A986-BBE5332D25A7}" dt="2021-10-05T07:15:27.557" v="0" actId="2696"/>
        <pc:sldMkLst>
          <pc:docMk/>
          <pc:sldMk cId="944337100" sldId="289"/>
        </pc:sldMkLst>
      </pc:sldChg>
      <pc:sldChg chg="del">
        <pc:chgData name="斉藤 徹" userId="33296064-e4da-4a39-8a9b-7979342510de" providerId="ADAL" clId="{DC1B13FE-9CA5-44FF-A986-BBE5332D25A7}" dt="2021-10-05T07:15:27.557" v="0" actId="2696"/>
        <pc:sldMkLst>
          <pc:docMk/>
          <pc:sldMk cId="1135089932" sldId="290"/>
        </pc:sldMkLst>
      </pc:sldChg>
      <pc:sldChg chg="del">
        <pc:chgData name="斉藤 徹" userId="33296064-e4da-4a39-8a9b-7979342510de" providerId="ADAL" clId="{DC1B13FE-9CA5-44FF-A986-BBE5332D25A7}" dt="2021-10-05T07:15:27.557" v="0" actId="2696"/>
        <pc:sldMkLst>
          <pc:docMk/>
          <pc:sldMk cId="182367635" sldId="291"/>
        </pc:sldMkLst>
      </pc:sldChg>
      <pc:sldChg chg="del">
        <pc:chgData name="斉藤 徹" userId="33296064-e4da-4a39-8a9b-7979342510de" providerId="ADAL" clId="{DC1B13FE-9CA5-44FF-A986-BBE5332D25A7}" dt="2021-10-05T07:15:27.557" v="0" actId="2696"/>
        <pc:sldMkLst>
          <pc:docMk/>
          <pc:sldMk cId="3810296356" sldId="292"/>
        </pc:sldMkLst>
      </pc:sldChg>
    </pc:docChg>
  </pc:docChgLst>
  <pc:docChgLst>
    <pc:chgData name="斉藤 徹" userId="33296064-e4da-4a39-8a9b-7979342510de" providerId="ADAL" clId="{ADD82F57-6BE5-432B-93C9-D1A5B0F48BD1}"/>
    <pc:docChg chg="addSld modSld">
      <pc:chgData name="斉藤 徹" userId="33296064-e4da-4a39-8a9b-7979342510de" providerId="ADAL" clId="{ADD82F57-6BE5-432B-93C9-D1A5B0F48BD1}" dt="2021-11-04T01:34:43.801" v="1"/>
      <pc:docMkLst>
        <pc:docMk/>
      </pc:docMkLst>
      <pc:sldChg chg="add">
        <pc:chgData name="斉藤 徹" userId="33296064-e4da-4a39-8a9b-7979342510de" providerId="ADAL" clId="{ADD82F57-6BE5-432B-93C9-D1A5B0F48BD1}" dt="2021-11-04T01:34:12.349" v="0"/>
        <pc:sldMkLst>
          <pc:docMk/>
          <pc:sldMk cId="775380575" sldId="281"/>
        </pc:sldMkLst>
      </pc:sldChg>
      <pc:sldChg chg="add">
        <pc:chgData name="斉藤 徹" userId="33296064-e4da-4a39-8a9b-7979342510de" providerId="ADAL" clId="{ADD82F57-6BE5-432B-93C9-D1A5B0F48BD1}" dt="2021-11-04T01:34:43.801" v="1"/>
        <pc:sldMkLst>
          <pc:docMk/>
          <pc:sldMk cId="73137160" sldId="282"/>
        </pc:sldMkLst>
      </pc:sldChg>
    </pc:docChg>
  </pc:docChgLst>
  <pc:docChgLst>
    <pc:chgData name="斉藤 徹" userId="S::tsaitoh@fukui.kosen-ac.jp::33296064-e4da-4a39-8a9b-7979342510de" providerId="AD" clId="Web-{0C5EE511-507B-44CD-BD93-8F61F6D5EE4B}"/>
    <pc:docChg chg="modSld">
      <pc:chgData name="斉藤 徹" userId="S::tsaitoh@fukui.kosen-ac.jp::33296064-e4da-4a39-8a9b-7979342510de" providerId="AD" clId="Web-{0C5EE511-507B-44CD-BD93-8F61F6D5EE4B}" dt="2021-10-07T13:38:13.771" v="38" actId="20577"/>
      <pc:docMkLst>
        <pc:docMk/>
      </pc:docMkLst>
      <pc:sldChg chg="modSp">
        <pc:chgData name="斉藤 徹" userId="S::tsaitoh@fukui.kosen-ac.jp::33296064-e4da-4a39-8a9b-7979342510de" providerId="AD" clId="Web-{0C5EE511-507B-44CD-BD93-8F61F6D5EE4B}" dt="2021-10-07T13:33:55.201" v="6" actId="20577"/>
        <pc:sldMkLst>
          <pc:docMk/>
          <pc:sldMk cId="176409736" sldId="257"/>
        </pc:sldMkLst>
        <pc:spChg chg="mod">
          <ac:chgData name="斉藤 徹" userId="S::tsaitoh@fukui.kosen-ac.jp::33296064-e4da-4a39-8a9b-7979342510de" providerId="AD" clId="Web-{0C5EE511-507B-44CD-BD93-8F61F6D5EE4B}" dt="2021-10-07T13:33:55.201" v="6" actId="20577"/>
          <ac:spMkLst>
            <pc:docMk/>
            <pc:sldMk cId="176409736" sldId="257"/>
            <ac:spMk id="6" creationId="{D8083131-5673-4FD2-94C4-2B13F09EE5EA}"/>
          </ac:spMkLst>
        </pc:spChg>
      </pc:sldChg>
      <pc:sldChg chg="modSp">
        <pc:chgData name="斉藤 徹" userId="S::tsaitoh@fukui.kosen-ac.jp::33296064-e4da-4a39-8a9b-7979342510de" providerId="AD" clId="Web-{0C5EE511-507B-44CD-BD93-8F61F6D5EE4B}" dt="2021-10-07T13:34:32.545" v="13" actId="20577"/>
        <pc:sldMkLst>
          <pc:docMk/>
          <pc:sldMk cId="2106470285" sldId="258"/>
        </pc:sldMkLst>
        <pc:spChg chg="mod">
          <ac:chgData name="斉藤 徹" userId="S::tsaitoh@fukui.kosen-ac.jp::33296064-e4da-4a39-8a9b-7979342510de" providerId="AD" clId="Web-{0C5EE511-507B-44CD-BD93-8F61F6D5EE4B}" dt="2021-10-07T13:34:32.545" v="13" actId="20577"/>
          <ac:spMkLst>
            <pc:docMk/>
            <pc:sldMk cId="2106470285" sldId="258"/>
            <ac:spMk id="6" creationId="{3F11EE5C-398F-47C5-949C-930552EF786C}"/>
          </ac:spMkLst>
        </pc:spChg>
      </pc:sldChg>
      <pc:sldChg chg="modSp">
        <pc:chgData name="斉藤 徹" userId="S::tsaitoh@fukui.kosen-ac.jp::33296064-e4da-4a39-8a9b-7979342510de" providerId="AD" clId="Web-{0C5EE511-507B-44CD-BD93-8F61F6D5EE4B}" dt="2021-10-07T13:35:06.749" v="21" actId="20577"/>
        <pc:sldMkLst>
          <pc:docMk/>
          <pc:sldMk cId="3715729889" sldId="259"/>
        </pc:sldMkLst>
        <pc:spChg chg="mod">
          <ac:chgData name="斉藤 徹" userId="S::tsaitoh@fukui.kosen-ac.jp::33296064-e4da-4a39-8a9b-7979342510de" providerId="AD" clId="Web-{0C5EE511-507B-44CD-BD93-8F61F6D5EE4B}" dt="2021-10-07T13:35:06.749" v="21" actId="20577"/>
          <ac:spMkLst>
            <pc:docMk/>
            <pc:sldMk cId="3715729889" sldId="259"/>
            <ac:spMk id="6" creationId="{7ACC1529-A5D6-4AC3-BA1B-4B6FB4BE2E98}"/>
          </ac:spMkLst>
        </pc:spChg>
      </pc:sldChg>
      <pc:sldChg chg="modSp">
        <pc:chgData name="斉藤 徹" userId="S::tsaitoh@fukui.kosen-ac.jp::33296064-e4da-4a39-8a9b-7979342510de" providerId="AD" clId="Web-{0C5EE511-507B-44CD-BD93-8F61F6D5EE4B}" dt="2021-10-07T13:35:43.656" v="28" actId="20577"/>
        <pc:sldMkLst>
          <pc:docMk/>
          <pc:sldMk cId="3638475176" sldId="260"/>
        </pc:sldMkLst>
        <pc:spChg chg="mod">
          <ac:chgData name="斉藤 徹" userId="S::tsaitoh@fukui.kosen-ac.jp::33296064-e4da-4a39-8a9b-7979342510de" providerId="AD" clId="Web-{0C5EE511-507B-44CD-BD93-8F61F6D5EE4B}" dt="2021-10-07T13:35:43.656" v="28" actId="20577"/>
          <ac:spMkLst>
            <pc:docMk/>
            <pc:sldMk cId="3638475176" sldId="260"/>
            <ac:spMk id="22" creationId="{95B3747F-B965-4B67-9C52-F500936E019D}"/>
          </ac:spMkLst>
        </pc:spChg>
      </pc:sldChg>
      <pc:sldChg chg="addSp modSp">
        <pc:chgData name="斉藤 徹" userId="S::tsaitoh@fukui.kosen-ac.jp::33296064-e4da-4a39-8a9b-7979342510de" providerId="AD" clId="Web-{0C5EE511-507B-44CD-BD93-8F61F6D5EE4B}" dt="2021-10-07T13:38:13.771" v="38" actId="20577"/>
        <pc:sldMkLst>
          <pc:docMk/>
          <pc:sldMk cId="779185937" sldId="269"/>
        </pc:sldMkLst>
        <pc:spChg chg="mod">
          <ac:chgData name="斉藤 徹" userId="S::tsaitoh@fukui.kosen-ac.jp::33296064-e4da-4a39-8a9b-7979342510de" providerId="AD" clId="Web-{0C5EE511-507B-44CD-BD93-8F61F6D5EE4B}" dt="2021-10-07T13:38:13.771" v="38" actId="20577"/>
          <ac:spMkLst>
            <pc:docMk/>
            <pc:sldMk cId="779185937" sldId="269"/>
            <ac:spMk id="2" creationId="{AB849D59-A787-4366-912A-28F648C71B4A}"/>
          </ac:spMkLst>
        </pc:spChg>
        <pc:spChg chg="add mod">
          <ac:chgData name="斉藤 徹" userId="S::tsaitoh@fukui.kosen-ac.jp::33296064-e4da-4a39-8a9b-7979342510de" providerId="AD" clId="Web-{0C5EE511-507B-44CD-BD93-8F61F6D5EE4B}" dt="2021-10-07T13:36:34.797" v="35" actId="14100"/>
          <ac:spMkLst>
            <pc:docMk/>
            <pc:sldMk cId="779185937" sldId="269"/>
            <ac:spMk id="5" creationId="{A984B1DC-9C3D-4290-8BFC-108540B44503}"/>
          </ac:spMkLst>
        </pc:spChg>
      </pc:sldChg>
    </pc:docChg>
  </pc:docChgLst>
  <pc:docChgLst>
    <pc:chgData name="斉藤 徹" userId="33296064-e4da-4a39-8a9b-7979342510de" providerId="ADAL" clId="{8AF105A0-2EB2-477D-A1AA-1B762F78F4A7}"/>
    <pc:docChg chg="undo custSel addSld delSld modSld sldOrd modMainMaster">
      <pc:chgData name="斉藤 徹" userId="33296064-e4da-4a39-8a9b-7979342510de" providerId="ADAL" clId="{8AF105A0-2EB2-477D-A1AA-1B762F78F4A7}" dt="2021-10-05T05:58:06.190" v="15250" actId="1076"/>
      <pc:docMkLst>
        <pc:docMk/>
      </pc:docMkLst>
      <pc:sldChg chg="addSp modSp mod">
        <pc:chgData name="斉藤 徹" userId="33296064-e4da-4a39-8a9b-7979342510de" providerId="ADAL" clId="{8AF105A0-2EB2-477D-A1AA-1B762F78F4A7}" dt="2021-09-30T08:44:22.519" v="850" actId="1076"/>
        <pc:sldMkLst>
          <pc:docMk/>
          <pc:sldMk cId="2128380218" sldId="256"/>
        </pc:sldMkLst>
        <pc:spChg chg="mod">
          <ac:chgData name="斉藤 徹" userId="33296064-e4da-4a39-8a9b-7979342510de" providerId="ADAL" clId="{8AF105A0-2EB2-477D-A1AA-1B762F78F4A7}" dt="2021-09-30T08:18:47.783" v="75" actId="404"/>
          <ac:spMkLst>
            <pc:docMk/>
            <pc:sldMk cId="2128380218" sldId="256"/>
            <ac:spMk id="2" creationId="{00000000-0000-0000-0000-000000000000}"/>
          </ac:spMkLst>
        </pc:spChg>
        <pc:spChg chg="mod">
          <ac:chgData name="斉藤 徹" userId="33296064-e4da-4a39-8a9b-7979342510de" providerId="ADAL" clId="{8AF105A0-2EB2-477D-A1AA-1B762F78F4A7}" dt="2021-09-30T08:19:10.571" v="147" actId="20577"/>
          <ac:spMkLst>
            <pc:docMk/>
            <pc:sldMk cId="2128380218" sldId="256"/>
            <ac:spMk id="3" creationId="{00000000-0000-0000-0000-000000000000}"/>
          </ac:spMkLst>
        </pc:spChg>
        <pc:spChg chg="add mod">
          <ac:chgData name="斉藤 徹" userId="33296064-e4da-4a39-8a9b-7979342510de" providerId="ADAL" clId="{8AF105A0-2EB2-477D-A1AA-1B762F78F4A7}" dt="2021-09-30T08:44:22.519" v="850" actId="1076"/>
          <ac:spMkLst>
            <pc:docMk/>
            <pc:sldMk cId="2128380218" sldId="256"/>
            <ac:spMk id="4" creationId="{0AA500C2-DB73-4B2F-A3E5-5D7EEDCA5FD3}"/>
          </ac:spMkLst>
        </pc:spChg>
      </pc:sldChg>
      <pc:sldChg chg="addSp delSp modSp new mod">
        <pc:chgData name="斉藤 徹" userId="33296064-e4da-4a39-8a9b-7979342510de" providerId="ADAL" clId="{8AF105A0-2EB2-477D-A1AA-1B762F78F4A7}" dt="2021-10-04T07:56:02.160" v="14586" actId="113"/>
        <pc:sldMkLst>
          <pc:docMk/>
          <pc:sldMk cId="4124044449" sldId="257"/>
        </pc:sldMkLst>
        <pc:spChg chg="mod">
          <ac:chgData name="斉藤 徹" userId="33296064-e4da-4a39-8a9b-7979342510de" providerId="ADAL" clId="{8AF105A0-2EB2-477D-A1AA-1B762F78F4A7}" dt="2021-09-30T08:21:12.185" v="188" actId="20577"/>
          <ac:spMkLst>
            <pc:docMk/>
            <pc:sldMk cId="4124044449" sldId="257"/>
            <ac:spMk id="2" creationId="{C8819F2A-6BF0-4D05-9172-1334EA153FEB}"/>
          </ac:spMkLst>
        </pc:spChg>
        <pc:spChg chg="mod">
          <ac:chgData name="斉藤 徹" userId="33296064-e4da-4a39-8a9b-7979342510de" providerId="ADAL" clId="{8AF105A0-2EB2-477D-A1AA-1B762F78F4A7}" dt="2021-10-04T07:56:02.160" v="14586" actId="113"/>
          <ac:spMkLst>
            <pc:docMk/>
            <pc:sldMk cId="4124044449" sldId="257"/>
            <ac:spMk id="3" creationId="{19459BD4-3A46-4BE0-857C-18218BDE387F}"/>
          </ac:spMkLst>
        </pc:spChg>
        <pc:picChg chg="add mod">
          <ac:chgData name="斉藤 徹" userId="33296064-e4da-4a39-8a9b-7979342510de" providerId="ADAL" clId="{8AF105A0-2EB2-477D-A1AA-1B762F78F4A7}" dt="2021-10-01T01:21:10.646" v="3610" actId="14100"/>
          <ac:picMkLst>
            <pc:docMk/>
            <pc:sldMk cId="4124044449" sldId="257"/>
            <ac:picMk id="5" creationId="{F12A0AD8-27E5-416F-B6E9-A9E917B990AF}"/>
          </ac:picMkLst>
        </pc:picChg>
        <pc:picChg chg="add del mod">
          <ac:chgData name="斉藤 徹" userId="33296064-e4da-4a39-8a9b-7979342510de" providerId="ADAL" clId="{8AF105A0-2EB2-477D-A1AA-1B762F78F4A7}" dt="2021-10-01T01:18:20.612" v="3597" actId="21"/>
          <ac:picMkLst>
            <pc:docMk/>
            <pc:sldMk cId="4124044449" sldId="257"/>
            <ac:picMk id="2050" creationId="{1BF58A02-2364-4740-B724-CCB56BF733EC}"/>
          </ac:picMkLst>
        </pc:picChg>
        <pc:picChg chg="add del mod">
          <ac:chgData name="斉藤 徹" userId="33296064-e4da-4a39-8a9b-7979342510de" providerId="ADAL" clId="{8AF105A0-2EB2-477D-A1AA-1B762F78F4A7}" dt="2021-10-01T01:20:26.568" v="3607" actId="21"/>
          <ac:picMkLst>
            <pc:docMk/>
            <pc:sldMk cId="4124044449" sldId="257"/>
            <ac:picMk id="2052" creationId="{F297F8B1-43BD-451A-B8A2-9B2F581ACD02}"/>
          </ac:picMkLst>
        </pc:picChg>
      </pc:sldChg>
      <pc:sldChg chg="addSp delSp modSp add mod">
        <pc:chgData name="斉藤 徹" userId="33296064-e4da-4a39-8a9b-7979342510de" providerId="ADAL" clId="{8AF105A0-2EB2-477D-A1AA-1B762F78F4A7}" dt="2021-10-01T01:21:39.054" v="3614" actId="14100"/>
        <pc:sldMkLst>
          <pc:docMk/>
          <pc:sldMk cId="434414157" sldId="258"/>
        </pc:sldMkLst>
        <pc:spChg chg="mod">
          <ac:chgData name="斉藤 徹" userId="33296064-e4da-4a39-8a9b-7979342510de" providerId="ADAL" clId="{8AF105A0-2EB2-477D-A1AA-1B762F78F4A7}" dt="2021-09-30T08:45:26.286" v="867" actId="20577"/>
          <ac:spMkLst>
            <pc:docMk/>
            <pc:sldMk cId="434414157" sldId="258"/>
            <ac:spMk id="2" creationId="{C8819F2A-6BF0-4D05-9172-1334EA153FEB}"/>
          </ac:spMkLst>
        </pc:spChg>
        <pc:spChg chg="mod">
          <ac:chgData name="斉藤 徹" userId="33296064-e4da-4a39-8a9b-7979342510de" providerId="ADAL" clId="{8AF105A0-2EB2-477D-A1AA-1B762F78F4A7}" dt="2021-09-30T08:43:23.773" v="839" actId="20577"/>
          <ac:spMkLst>
            <pc:docMk/>
            <pc:sldMk cId="434414157" sldId="258"/>
            <ac:spMk id="3" creationId="{19459BD4-3A46-4BE0-857C-18218BDE387F}"/>
          </ac:spMkLst>
        </pc:spChg>
        <pc:picChg chg="add mod">
          <ac:chgData name="斉藤 徹" userId="33296064-e4da-4a39-8a9b-7979342510de" providerId="ADAL" clId="{8AF105A0-2EB2-477D-A1AA-1B762F78F4A7}" dt="2021-10-01T01:21:39.054" v="3614" actId="14100"/>
          <ac:picMkLst>
            <pc:docMk/>
            <pc:sldMk cId="434414157" sldId="258"/>
            <ac:picMk id="5" creationId="{B7910497-29FF-44A8-9D6E-78528A3BA3BF}"/>
          </ac:picMkLst>
        </pc:picChg>
        <pc:picChg chg="add del mod">
          <ac:chgData name="斉藤 徹" userId="33296064-e4da-4a39-8a9b-7979342510de" providerId="ADAL" clId="{8AF105A0-2EB2-477D-A1AA-1B762F78F4A7}" dt="2021-10-01T01:21:17.653" v="3611" actId="21"/>
          <ac:picMkLst>
            <pc:docMk/>
            <pc:sldMk cId="434414157" sldId="258"/>
            <ac:picMk id="1026" creationId="{D98A4721-E8C3-4AC9-802F-3E9B92DCDFEE}"/>
          </ac:picMkLst>
        </pc:picChg>
      </pc:sldChg>
      <pc:sldChg chg="addSp delSp modSp new mod">
        <pc:chgData name="斉藤 徹" userId="33296064-e4da-4a39-8a9b-7979342510de" providerId="ADAL" clId="{8AF105A0-2EB2-477D-A1AA-1B762F78F4A7}" dt="2021-10-01T01:20:19.445" v="3606" actId="14100"/>
        <pc:sldMkLst>
          <pc:docMk/>
          <pc:sldMk cId="2170087966" sldId="259"/>
        </pc:sldMkLst>
        <pc:spChg chg="mod">
          <ac:chgData name="斉藤 徹" userId="33296064-e4da-4a39-8a9b-7979342510de" providerId="ADAL" clId="{8AF105A0-2EB2-477D-A1AA-1B762F78F4A7}" dt="2021-09-30T09:03:33.653" v="1426" actId="404"/>
          <ac:spMkLst>
            <pc:docMk/>
            <pc:sldMk cId="2170087966" sldId="259"/>
            <ac:spMk id="2" creationId="{9F3B0AC4-2F6A-4E23-B8DD-E9258F6997BD}"/>
          </ac:spMkLst>
        </pc:spChg>
        <pc:spChg chg="mod">
          <ac:chgData name="斉藤 徹" userId="33296064-e4da-4a39-8a9b-7979342510de" providerId="ADAL" clId="{8AF105A0-2EB2-477D-A1AA-1B762F78F4A7}" dt="2021-09-30T09:04:52.315" v="1428" actId="20577"/>
          <ac:spMkLst>
            <pc:docMk/>
            <pc:sldMk cId="2170087966" sldId="259"/>
            <ac:spMk id="3" creationId="{02710C78-7B6B-4EF5-837D-D450B57BA841}"/>
          </ac:spMkLst>
        </pc:spChg>
        <pc:spChg chg="add mod">
          <ac:chgData name="斉藤 徹" userId="33296064-e4da-4a39-8a9b-7979342510de" providerId="ADAL" clId="{8AF105A0-2EB2-477D-A1AA-1B762F78F4A7}" dt="2021-09-30T09:03:44.106" v="1427" actId="1076"/>
          <ac:spMkLst>
            <pc:docMk/>
            <pc:sldMk cId="2170087966" sldId="259"/>
            <ac:spMk id="4" creationId="{B4D45AB8-6C37-4A48-96F0-DB7A92BDA051}"/>
          </ac:spMkLst>
        </pc:spChg>
        <pc:picChg chg="add mod">
          <ac:chgData name="斉藤 徹" userId="33296064-e4da-4a39-8a9b-7979342510de" providerId="ADAL" clId="{8AF105A0-2EB2-477D-A1AA-1B762F78F4A7}" dt="2021-10-01T01:20:19.445" v="3606" actId="14100"/>
          <ac:picMkLst>
            <pc:docMk/>
            <pc:sldMk cId="2170087966" sldId="259"/>
            <ac:picMk id="6" creationId="{8B021733-96A3-4041-84C2-AF5527D0BEF8}"/>
          </ac:picMkLst>
        </pc:picChg>
        <pc:picChg chg="add mod">
          <ac:chgData name="斉藤 徹" userId="33296064-e4da-4a39-8a9b-7979342510de" providerId="ADAL" clId="{8AF105A0-2EB2-477D-A1AA-1B762F78F4A7}" dt="2021-09-30T09:03:44.106" v="1427" actId="1076"/>
          <ac:picMkLst>
            <pc:docMk/>
            <pc:sldMk cId="2170087966" sldId="259"/>
            <ac:picMk id="1026" creationId="{7F807A50-6859-4B8C-A3C3-756D4CA584F3}"/>
          </ac:picMkLst>
        </pc:picChg>
        <pc:picChg chg="add mod">
          <ac:chgData name="斉藤 徹" userId="33296064-e4da-4a39-8a9b-7979342510de" providerId="ADAL" clId="{8AF105A0-2EB2-477D-A1AA-1B762F78F4A7}" dt="2021-09-30T09:03:44.106" v="1427" actId="1076"/>
          <ac:picMkLst>
            <pc:docMk/>
            <pc:sldMk cId="2170087966" sldId="259"/>
            <ac:picMk id="1028" creationId="{4ED7AE76-FE05-463A-98D1-17324B101B1C}"/>
          </ac:picMkLst>
        </pc:picChg>
        <pc:picChg chg="add del mod">
          <ac:chgData name="斉藤 徹" userId="33296064-e4da-4a39-8a9b-7979342510de" providerId="ADAL" clId="{8AF105A0-2EB2-477D-A1AA-1B762F78F4A7}" dt="2021-09-30T09:00:27.407" v="1391" actId="21"/>
          <ac:picMkLst>
            <pc:docMk/>
            <pc:sldMk cId="2170087966" sldId="259"/>
            <ac:picMk id="1030" creationId="{36143310-F963-4183-84C3-915BE89E1E4D}"/>
          </ac:picMkLst>
        </pc:picChg>
        <pc:picChg chg="add mod">
          <ac:chgData name="斉藤 徹" userId="33296064-e4da-4a39-8a9b-7979342510de" providerId="ADAL" clId="{8AF105A0-2EB2-477D-A1AA-1B762F78F4A7}" dt="2021-09-30T09:03:44.106" v="1427" actId="1076"/>
          <ac:picMkLst>
            <pc:docMk/>
            <pc:sldMk cId="2170087966" sldId="259"/>
            <ac:picMk id="1032" creationId="{F8099408-89E9-41F3-A10B-ED8AC0486202}"/>
          </ac:picMkLst>
        </pc:picChg>
      </pc:sldChg>
      <pc:sldChg chg="addSp delSp modSp new mod">
        <pc:chgData name="斉藤 徹" userId="33296064-e4da-4a39-8a9b-7979342510de" providerId="ADAL" clId="{8AF105A0-2EB2-477D-A1AA-1B762F78F4A7}" dt="2021-10-01T01:23:41.799" v="3625" actId="21"/>
        <pc:sldMkLst>
          <pc:docMk/>
          <pc:sldMk cId="463249865" sldId="260"/>
        </pc:sldMkLst>
        <pc:spChg chg="mod">
          <ac:chgData name="斉藤 徹" userId="33296064-e4da-4a39-8a9b-7979342510de" providerId="ADAL" clId="{8AF105A0-2EB2-477D-A1AA-1B762F78F4A7}" dt="2021-09-30T09:06:47.436" v="1452" actId="20577"/>
          <ac:spMkLst>
            <pc:docMk/>
            <pc:sldMk cId="463249865" sldId="260"/>
            <ac:spMk id="2" creationId="{4D4BB00A-FE4B-4EB2-960A-DF1F1626C312}"/>
          </ac:spMkLst>
        </pc:spChg>
        <pc:spChg chg="mod">
          <ac:chgData name="斉藤 徹" userId="33296064-e4da-4a39-8a9b-7979342510de" providerId="ADAL" clId="{8AF105A0-2EB2-477D-A1AA-1B762F78F4A7}" dt="2021-09-30T09:09:30.329" v="1487" actId="1076"/>
          <ac:spMkLst>
            <pc:docMk/>
            <pc:sldMk cId="463249865" sldId="260"/>
            <ac:spMk id="3" creationId="{28DBE108-4AC2-461E-9B65-08A46CC75081}"/>
          </ac:spMkLst>
        </pc:spChg>
        <pc:spChg chg="add mod">
          <ac:chgData name="斉藤 徹" userId="33296064-e4da-4a39-8a9b-7979342510de" providerId="ADAL" clId="{8AF105A0-2EB2-477D-A1AA-1B762F78F4A7}" dt="2021-09-30T09:16:32.406" v="1641" actId="1076"/>
          <ac:spMkLst>
            <pc:docMk/>
            <pc:sldMk cId="463249865" sldId="260"/>
            <ac:spMk id="4" creationId="{2FE687F2-0595-4A6D-B6D9-FB7B3F2475CA}"/>
          </ac:spMkLst>
        </pc:spChg>
        <pc:spChg chg="add mod">
          <ac:chgData name="斉藤 徹" userId="33296064-e4da-4a39-8a9b-7979342510de" providerId="ADAL" clId="{8AF105A0-2EB2-477D-A1AA-1B762F78F4A7}" dt="2021-09-30T09:10:22.436" v="1514" actId="1076"/>
          <ac:spMkLst>
            <pc:docMk/>
            <pc:sldMk cId="463249865" sldId="260"/>
            <ac:spMk id="5" creationId="{3296800E-433D-41DE-BF2E-9275F5365E43}"/>
          </ac:spMkLst>
        </pc:spChg>
        <pc:spChg chg="add mod">
          <ac:chgData name="斉藤 徹" userId="33296064-e4da-4a39-8a9b-7979342510de" providerId="ADAL" clId="{8AF105A0-2EB2-477D-A1AA-1B762F78F4A7}" dt="2021-09-30T09:16:26.554" v="1640" actId="1076"/>
          <ac:spMkLst>
            <pc:docMk/>
            <pc:sldMk cId="463249865" sldId="260"/>
            <ac:spMk id="6" creationId="{C9EA45B5-DB5C-43D4-857C-E8D0A3991FFF}"/>
          </ac:spMkLst>
        </pc:spChg>
        <pc:spChg chg="add mod">
          <ac:chgData name="斉藤 徹" userId="33296064-e4da-4a39-8a9b-7979342510de" providerId="ADAL" clId="{8AF105A0-2EB2-477D-A1AA-1B762F78F4A7}" dt="2021-09-30T09:16:22.022" v="1639" actId="1076"/>
          <ac:spMkLst>
            <pc:docMk/>
            <pc:sldMk cId="463249865" sldId="260"/>
            <ac:spMk id="7" creationId="{817041E8-5554-4FAF-AB6B-1957E6A8B0EA}"/>
          </ac:spMkLst>
        </pc:spChg>
        <pc:spChg chg="add mod">
          <ac:chgData name="斉藤 徹" userId="33296064-e4da-4a39-8a9b-7979342510de" providerId="ADAL" clId="{8AF105A0-2EB2-477D-A1AA-1B762F78F4A7}" dt="2021-09-30T09:18:25.037" v="1653" actId="20577"/>
          <ac:spMkLst>
            <pc:docMk/>
            <pc:sldMk cId="463249865" sldId="260"/>
            <ac:spMk id="8" creationId="{CD353B50-7B0F-447F-8050-7D5EF5DAFB42}"/>
          </ac:spMkLst>
        </pc:spChg>
        <pc:spChg chg="add del mod">
          <ac:chgData name="斉藤 徹" userId="33296064-e4da-4a39-8a9b-7979342510de" providerId="ADAL" clId="{8AF105A0-2EB2-477D-A1AA-1B762F78F4A7}" dt="2021-09-30T09:16:22.022" v="1639" actId="1076"/>
          <ac:spMkLst>
            <pc:docMk/>
            <pc:sldMk cId="463249865" sldId="260"/>
            <ac:spMk id="9" creationId="{E1163D13-EF04-426D-85DF-EBA406D8D4A4}"/>
          </ac:spMkLst>
        </pc:spChg>
        <pc:spChg chg="add del mod">
          <ac:chgData name="斉藤 徹" userId="33296064-e4da-4a39-8a9b-7979342510de" providerId="ADAL" clId="{8AF105A0-2EB2-477D-A1AA-1B762F78F4A7}" dt="2021-09-30T09:16:22.022" v="1639" actId="1076"/>
          <ac:spMkLst>
            <pc:docMk/>
            <pc:sldMk cId="463249865" sldId="260"/>
            <ac:spMk id="10" creationId="{BC2E422B-54BB-4BF2-AF29-8A37138BCCA7}"/>
          </ac:spMkLst>
        </pc:spChg>
        <pc:spChg chg="add mod">
          <ac:chgData name="斉藤 徹" userId="33296064-e4da-4a39-8a9b-7979342510de" providerId="ADAL" clId="{8AF105A0-2EB2-477D-A1AA-1B762F78F4A7}" dt="2021-09-30T09:13:14.447" v="1589" actId="14100"/>
          <ac:spMkLst>
            <pc:docMk/>
            <pc:sldMk cId="463249865" sldId="260"/>
            <ac:spMk id="11" creationId="{AC70F64D-6DD1-4E1E-8FCE-3E9B60CE92BF}"/>
          </ac:spMkLst>
        </pc:spChg>
        <pc:spChg chg="add mod">
          <ac:chgData name="斉藤 徹" userId="33296064-e4da-4a39-8a9b-7979342510de" providerId="ADAL" clId="{8AF105A0-2EB2-477D-A1AA-1B762F78F4A7}" dt="2021-09-30T09:15:05.431" v="1608" actId="164"/>
          <ac:spMkLst>
            <pc:docMk/>
            <pc:sldMk cId="463249865" sldId="260"/>
            <ac:spMk id="12" creationId="{312552F1-5C54-4EAC-82F1-67866653C8B1}"/>
          </ac:spMkLst>
        </pc:spChg>
        <pc:spChg chg="add mod">
          <ac:chgData name="斉藤 徹" userId="33296064-e4da-4a39-8a9b-7979342510de" providerId="ADAL" clId="{8AF105A0-2EB2-477D-A1AA-1B762F78F4A7}" dt="2021-09-30T09:15:05.431" v="1608" actId="164"/>
          <ac:spMkLst>
            <pc:docMk/>
            <pc:sldMk cId="463249865" sldId="260"/>
            <ac:spMk id="13" creationId="{88F9EE86-4CF0-4207-9C24-CCF64DB2269A}"/>
          </ac:spMkLst>
        </pc:spChg>
        <pc:spChg chg="add mod ord">
          <ac:chgData name="斉藤 徹" userId="33296064-e4da-4a39-8a9b-7979342510de" providerId="ADAL" clId="{8AF105A0-2EB2-477D-A1AA-1B762F78F4A7}" dt="2021-09-30T09:21:07.910" v="1709" actId="1076"/>
          <ac:spMkLst>
            <pc:docMk/>
            <pc:sldMk cId="463249865" sldId="260"/>
            <ac:spMk id="14" creationId="{DF8479DC-51FB-4E20-A7F6-E397F9F53342}"/>
          </ac:spMkLst>
        </pc:spChg>
        <pc:spChg chg="add mod">
          <ac:chgData name="斉藤 徹" userId="33296064-e4da-4a39-8a9b-7979342510de" providerId="ADAL" clId="{8AF105A0-2EB2-477D-A1AA-1B762F78F4A7}" dt="2021-09-30T09:16:15.590" v="1638" actId="1076"/>
          <ac:spMkLst>
            <pc:docMk/>
            <pc:sldMk cId="463249865" sldId="260"/>
            <ac:spMk id="16" creationId="{9368ED4A-E736-45CD-99CD-8CAAAC296AD5}"/>
          </ac:spMkLst>
        </pc:spChg>
        <pc:spChg chg="add mod">
          <ac:chgData name="斉藤 徹" userId="33296064-e4da-4a39-8a9b-7979342510de" providerId="ADAL" clId="{8AF105A0-2EB2-477D-A1AA-1B762F78F4A7}" dt="2021-09-30T09:17:56.313" v="1652" actId="1076"/>
          <ac:spMkLst>
            <pc:docMk/>
            <pc:sldMk cId="463249865" sldId="260"/>
            <ac:spMk id="25" creationId="{D571F648-8CA8-45FD-A243-C001EB053A74}"/>
          </ac:spMkLst>
        </pc:spChg>
        <pc:spChg chg="add del mod">
          <ac:chgData name="斉藤 徹" userId="33296064-e4da-4a39-8a9b-7979342510de" providerId="ADAL" clId="{8AF105A0-2EB2-477D-A1AA-1B762F78F4A7}" dt="2021-09-30T09:18:40.138" v="1655"/>
          <ac:spMkLst>
            <pc:docMk/>
            <pc:sldMk cId="463249865" sldId="260"/>
            <ac:spMk id="26" creationId="{023230DE-EE48-4B41-B4EC-C6DD67C1A931}"/>
          </ac:spMkLst>
        </pc:spChg>
        <pc:spChg chg="add mod">
          <ac:chgData name="斉藤 徹" userId="33296064-e4da-4a39-8a9b-7979342510de" providerId="ADAL" clId="{8AF105A0-2EB2-477D-A1AA-1B762F78F4A7}" dt="2021-09-30T09:21:15.586" v="1711" actId="1076"/>
          <ac:spMkLst>
            <pc:docMk/>
            <pc:sldMk cId="463249865" sldId="260"/>
            <ac:spMk id="27" creationId="{47DB3024-0DDA-4514-832A-06D8C44DF56C}"/>
          </ac:spMkLst>
        </pc:spChg>
        <pc:spChg chg="add mod">
          <ac:chgData name="斉藤 徹" userId="33296064-e4da-4a39-8a9b-7979342510de" providerId="ADAL" clId="{8AF105A0-2EB2-477D-A1AA-1B762F78F4A7}" dt="2021-09-30T09:21:42.574" v="1727" actId="1076"/>
          <ac:spMkLst>
            <pc:docMk/>
            <pc:sldMk cId="463249865" sldId="260"/>
            <ac:spMk id="32" creationId="{F1262B08-9B35-44FD-9BA8-D3F7DC3A1941}"/>
          </ac:spMkLst>
        </pc:spChg>
        <pc:spChg chg="add mod">
          <ac:chgData name="斉藤 徹" userId="33296064-e4da-4a39-8a9b-7979342510de" providerId="ADAL" clId="{8AF105A0-2EB2-477D-A1AA-1B762F78F4A7}" dt="2021-09-30T09:27:52.503" v="1940" actId="1076"/>
          <ac:spMkLst>
            <pc:docMk/>
            <pc:sldMk cId="463249865" sldId="260"/>
            <ac:spMk id="41" creationId="{C92D8A10-6AD5-4C94-868E-E70638924E9A}"/>
          </ac:spMkLst>
        </pc:spChg>
        <pc:spChg chg="add mod">
          <ac:chgData name="斉藤 徹" userId="33296064-e4da-4a39-8a9b-7979342510de" providerId="ADAL" clId="{8AF105A0-2EB2-477D-A1AA-1B762F78F4A7}" dt="2021-09-30T09:27:34.874" v="1938" actId="14100"/>
          <ac:spMkLst>
            <pc:docMk/>
            <pc:sldMk cId="463249865" sldId="260"/>
            <ac:spMk id="42" creationId="{FF281E2E-046E-48D0-AFF9-429ECEB27678}"/>
          </ac:spMkLst>
        </pc:spChg>
        <pc:spChg chg="add del mod">
          <ac:chgData name="斉藤 徹" userId="33296064-e4da-4a39-8a9b-7979342510de" providerId="ADAL" clId="{8AF105A0-2EB2-477D-A1AA-1B762F78F4A7}" dt="2021-09-30T09:28:22.823" v="1942" actId="21"/>
          <ac:spMkLst>
            <pc:docMk/>
            <pc:sldMk cId="463249865" sldId="260"/>
            <ac:spMk id="43" creationId="{46F890D2-26B6-421B-92D2-E3B1E628AAAE}"/>
          </ac:spMkLst>
        </pc:spChg>
        <pc:spChg chg="add mod">
          <ac:chgData name="斉藤 徹" userId="33296064-e4da-4a39-8a9b-7979342510de" providerId="ADAL" clId="{8AF105A0-2EB2-477D-A1AA-1B762F78F4A7}" dt="2021-09-30T09:30:38.170" v="2126" actId="20577"/>
          <ac:spMkLst>
            <pc:docMk/>
            <pc:sldMk cId="463249865" sldId="260"/>
            <ac:spMk id="44" creationId="{60E7BA0D-1AB0-496D-AA1F-8DFB75769D73}"/>
          </ac:spMkLst>
        </pc:spChg>
        <pc:spChg chg="add mod">
          <ac:chgData name="斉藤 徹" userId="33296064-e4da-4a39-8a9b-7979342510de" providerId="ADAL" clId="{8AF105A0-2EB2-477D-A1AA-1B762F78F4A7}" dt="2021-09-30T09:32:19.702" v="2163" actId="1076"/>
          <ac:spMkLst>
            <pc:docMk/>
            <pc:sldMk cId="463249865" sldId="260"/>
            <ac:spMk id="46" creationId="{D122FA75-ADEC-4895-8B98-AF373F726371}"/>
          </ac:spMkLst>
        </pc:spChg>
        <pc:grpChg chg="add mod">
          <ac:chgData name="斉藤 徹" userId="33296064-e4da-4a39-8a9b-7979342510de" providerId="ADAL" clId="{8AF105A0-2EB2-477D-A1AA-1B762F78F4A7}" dt="2021-09-30T09:21:14.366" v="1710" actId="1076"/>
          <ac:grpSpMkLst>
            <pc:docMk/>
            <pc:sldMk cId="463249865" sldId="260"/>
            <ac:grpSpMk id="15" creationId="{A27243E7-41E6-426A-9786-37712C8CA07F}"/>
          </ac:grpSpMkLst>
        </pc:grpChg>
        <pc:picChg chg="add del mod">
          <ac:chgData name="斉藤 徹" userId="33296064-e4da-4a39-8a9b-7979342510de" providerId="ADAL" clId="{8AF105A0-2EB2-477D-A1AA-1B762F78F4A7}" dt="2021-10-01T01:23:41.799" v="3625" actId="21"/>
          <ac:picMkLst>
            <pc:docMk/>
            <pc:sldMk cId="463249865" sldId="260"/>
            <ac:picMk id="31" creationId="{96BC4958-825B-4EAD-A8D4-C000359E6539}"/>
          </ac:picMkLst>
        </pc:picChg>
        <pc:picChg chg="add mod">
          <ac:chgData name="斉藤 徹" userId="33296064-e4da-4a39-8a9b-7979342510de" providerId="ADAL" clId="{8AF105A0-2EB2-477D-A1AA-1B762F78F4A7}" dt="2021-09-30T09:31:52.684" v="2132" actId="1076"/>
          <ac:picMkLst>
            <pc:docMk/>
            <pc:sldMk cId="463249865" sldId="260"/>
            <ac:picMk id="2050" creationId="{DF24592B-6327-4E0F-9CCA-AE5D8304769A}"/>
          </ac:picMkLst>
        </pc:picChg>
        <pc:cxnChg chg="add del mod">
          <ac:chgData name="斉藤 徹" userId="33296064-e4da-4a39-8a9b-7979342510de" providerId="ADAL" clId="{8AF105A0-2EB2-477D-A1AA-1B762F78F4A7}" dt="2021-09-30T09:17:01.550" v="1644" actId="21"/>
          <ac:cxnSpMkLst>
            <pc:docMk/>
            <pc:sldMk cId="463249865" sldId="260"/>
            <ac:cxnSpMk id="18" creationId="{28E1E99C-0671-4424-8696-BF0E8DB2826B}"/>
          </ac:cxnSpMkLst>
        </pc:cxnChg>
        <pc:cxnChg chg="add mod">
          <ac:chgData name="斉藤 徹" userId="33296064-e4da-4a39-8a9b-7979342510de" providerId="ADAL" clId="{8AF105A0-2EB2-477D-A1AA-1B762F78F4A7}" dt="2021-09-30T09:20:38.038" v="1701" actId="1076"/>
          <ac:cxnSpMkLst>
            <pc:docMk/>
            <pc:sldMk cId="463249865" sldId="260"/>
            <ac:cxnSpMk id="21" creationId="{41BF5F42-2AF7-45D0-B1CF-2869D9F8A45A}"/>
          </ac:cxnSpMkLst>
        </pc:cxnChg>
        <pc:cxnChg chg="add mod">
          <ac:chgData name="斉藤 徹" userId="33296064-e4da-4a39-8a9b-7979342510de" providerId="ADAL" clId="{8AF105A0-2EB2-477D-A1AA-1B762F78F4A7}" dt="2021-09-30T09:17:37.296" v="1649" actId="14100"/>
          <ac:cxnSpMkLst>
            <pc:docMk/>
            <pc:sldMk cId="463249865" sldId="260"/>
            <ac:cxnSpMk id="22" creationId="{623B3947-8EB9-46AC-8D77-9C8A006E5CAF}"/>
          </ac:cxnSpMkLst>
        </pc:cxnChg>
        <pc:cxnChg chg="add mod">
          <ac:chgData name="斉藤 徹" userId="33296064-e4da-4a39-8a9b-7979342510de" providerId="ADAL" clId="{8AF105A0-2EB2-477D-A1AA-1B762F78F4A7}" dt="2021-09-30T09:20:59.913" v="1707" actId="14100"/>
          <ac:cxnSpMkLst>
            <pc:docMk/>
            <pc:sldMk cId="463249865" sldId="260"/>
            <ac:cxnSpMk id="28" creationId="{CC16CE95-1EC6-41EC-9AC7-D41192394DFB}"/>
          </ac:cxnSpMkLst>
        </pc:cxnChg>
        <pc:cxnChg chg="add mod">
          <ac:chgData name="斉藤 徹" userId="33296064-e4da-4a39-8a9b-7979342510de" providerId="ADAL" clId="{8AF105A0-2EB2-477D-A1AA-1B762F78F4A7}" dt="2021-09-30T09:22:35.458" v="1732" actId="693"/>
          <ac:cxnSpMkLst>
            <pc:docMk/>
            <pc:sldMk cId="463249865" sldId="260"/>
            <ac:cxnSpMk id="34" creationId="{7E5DC7D6-8292-4FAB-8071-8C39F5D1FEF3}"/>
          </ac:cxnSpMkLst>
        </pc:cxnChg>
        <pc:cxnChg chg="add mod">
          <ac:chgData name="斉藤 徹" userId="33296064-e4da-4a39-8a9b-7979342510de" providerId="ADAL" clId="{8AF105A0-2EB2-477D-A1AA-1B762F78F4A7}" dt="2021-09-30T09:22:48.389" v="1735" actId="14100"/>
          <ac:cxnSpMkLst>
            <pc:docMk/>
            <pc:sldMk cId="463249865" sldId="260"/>
            <ac:cxnSpMk id="35" creationId="{8C476A49-BA91-41A0-8DF0-C505ABBD01D0}"/>
          </ac:cxnSpMkLst>
        </pc:cxnChg>
        <pc:cxnChg chg="add mod">
          <ac:chgData name="斉藤 徹" userId="33296064-e4da-4a39-8a9b-7979342510de" providerId="ADAL" clId="{8AF105A0-2EB2-477D-A1AA-1B762F78F4A7}" dt="2021-09-30T09:23:01.705" v="1738" actId="14100"/>
          <ac:cxnSpMkLst>
            <pc:docMk/>
            <pc:sldMk cId="463249865" sldId="260"/>
            <ac:cxnSpMk id="38" creationId="{8CEE2914-ACD7-40B9-9293-3160E04C2078}"/>
          </ac:cxnSpMkLst>
        </pc:cxnChg>
      </pc:sldChg>
      <pc:sldChg chg="add del">
        <pc:chgData name="斉藤 徹" userId="33296064-e4da-4a39-8a9b-7979342510de" providerId="ADAL" clId="{8AF105A0-2EB2-477D-A1AA-1B762F78F4A7}" dt="2021-09-30T09:33:37.547" v="2165"/>
        <pc:sldMkLst>
          <pc:docMk/>
          <pc:sldMk cId="2674633001" sldId="261"/>
        </pc:sldMkLst>
      </pc:sldChg>
      <pc:sldChg chg="addSp delSp modSp new mod">
        <pc:chgData name="斉藤 徹" userId="33296064-e4da-4a39-8a9b-7979342510de" providerId="ADAL" clId="{8AF105A0-2EB2-477D-A1AA-1B762F78F4A7}" dt="2021-10-01T01:23:55.601" v="3627" actId="14100"/>
        <pc:sldMkLst>
          <pc:docMk/>
          <pc:sldMk cId="3622523096" sldId="261"/>
        </pc:sldMkLst>
        <pc:spChg chg="mod">
          <ac:chgData name="斉藤 徹" userId="33296064-e4da-4a39-8a9b-7979342510de" providerId="ADAL" clId="{8AF105A0-2EB2-477D-A1AA-1B762F78F4A7}" dt="2021-09-30T09:33:58.330" v="2186" actId="20577"/>
          <ac:spMkLst>
            <pc:docMk/>
            <pc:sldMk cId="3622523096" sldId="261"/>
            <ac:spMk id="2" creationId="{C1438526-35FD-42F4-8C6A-EE54815F5DC5}"/>
          </ac:spMkLst>
        </pc:spChg>
        <pc:spChg chg="mod">
          <ac:chgData name="斉藤 徹" userId="33296064-e4da-4a39-8a9b-7979342510de" providerId="ADAL" clId="{8AF105A0-2EB2-477D-A1AA-1B762F78F4A7}" dt="2021-10-01T01:22:44.609" v="3619" actId="3626"/>
          <ac:spMkLst>
            <pc:docMk/>
            <pc:sldMk cId="3622523096" sldId="261"/>
            <ac:spMk id="3" creationId="{1D5D474D-3412-4A7E-9E5D-2CE8A31CCFEA}"/>
          </ac:spMkLst>
        </pc:spChg>
        <pc:spChg chg="add del mod">
          <ac:chgData name="斉藤 徹" userId="33296064-e4da-4a39-8a9b-7979342510de" providerId="ADAL" clId="{8AF105A0-2EB2-477D-A1AA-1B762F78F4A7}" dt="2021-10-01T01:09:11.358" v="3391"/>
          <ac:spMkLst>
            <pc:docMk/>
            <pc:sldMk cId="3622523096" sldId="261"/>
            <ac:spMk id="4" creationId="{DD2226B3-F5C0-4882-A5D2-D15764E2647F}"/>
          </ac:spMkLst>
        </pc:spChg>
        <pc:spChg chg="add mod">
          <ac:chgData name="斉藤 徹" userId="33296064-e4da-4a39-8a9b-7979342510de" providerId="ADAL" clId="{8AF105A0-2EB2-477D-A1AA-1B762F78F4A7}" dt="2021-10-01T01:16:24.666" v="3587" actId="1076"/>
          <ac:spMkLst>
            <pc:docMk/>
            <pc:sldMk cId="3622523096" sldId="261"/>
            <ac:spMk id="5" creationId="{707EB227-CC14-4685-ABF9-5208D9D8B423}"/>
          </ac:spMkLst>
        </pc:spChg>
        <pc:spChg chg="add mod">
          <ac:chgData name="斉藤 徹" userId="33296064-e4da-4a39-8a9b-7979342510de" providerId="ADAL" clId="{8AF105A0-2EB2-477D-A1AA-1B762F78F4A7}" dt="2021-10-01T01:23:55.601" v="3627" actId="14100"/>
          <ac:spMkLst>
            <pc:docMk/>
            <pc:sldMk cId="3622523096" sldId="261"/>
            <ac:spMk id="6" creationId="{CEA4B302-D532-4319-84D2-273A8B288B50}"/>
          </ac:spMkLst>
        </pc:spChg>
        <pc:spChg chg="add mod">
          <ac:chgData name="斉藤 徹" userId="33296064-e4da-4a39-8a9b-7979342510de" providerId="ADAL" clId="{8AF105A0-2EB2-477D-A1AA-1B762F78F4A7}" dt="2021-10-01T01:16:33.252" v="3588" actId="1076"/>
          <ac:spMkLst>
            <pc:docMk/>
            <pc:sldMk cId="3622523096" sldId="261"/>
            <ac:spMk id="7" creationId="{3BDE5371-ADF6-47E7-A379-511B93733541}"/>
          </ac:spMkLst>
        </pc:spChg>
        <pc:picChg chg="add del mod">
          <ac:chgData name="斉藤 徹" userId="33296064-e4da-4a39-8a9b-7979342510de" providerId="ADAL" clId="{8AF105A0-2EB2-477D-A1AA-1B762F78F4A7}" dt="2021-10-01T01:22:26.856" v="3618" actId="21"/>
          <ac:picMkLst>
            <pc:docMk/>
            <pc:sldMk cId="3622523096" sldId="261"/>
            <ac:picMk id="9" creationId="{5CFAD2E1-AD2E-4328-91A5-3AFAC921E0EC}"/>
          </ac:picMkLst>
        </pc:picChg>
        <pc:picChg chg="add del mod">
          <ac:chgData name="斉藤 徹" userId="33296064-e4da-4a39-8a9b-7979342510de" providerId="ADAL" clId="{8AF105A0-2EB2-477D-A1AA-1B762F78F4A7}" dt="2021-10-01T01:23:35.497" v="3623" actId="21"/>
          <ac:picMkLst>
            <pc:docMk/>
            <pc:sldMk cId="3622523096" sldId="261"/>
            <ac:picMk id="11" creationId="{BD67DE10-0FC7-4294-8F21-5DF46D8F0BEE}"/>
          </ac:picMkLst>
        </pc:picChg>
        <pc:picChg chg="add mod">
          <ac:chgData name="斉藤 徹" userId="33296064-e4da-4a39-8a9b-7979342510de" providerId="ADAL" clId="{8AF105A0-2EB2-477D-A1AA-1B762F78F4A7}" dt="2021-10-01T01:23:45.231" v="3626"/>
          <ac:picMkLst>
            <pc:docMk/>
            <pc:sldMk cId="3622523096" sldId="261"/>
            <ac:picMk id="12" creationId="{FB483CB8-141F-48CB-B177-B064043DD5D0}"/>
          </ac:picMkLst>
        </pc:picChg>
      </pc:sldChg>
      <pc:sldChg chg="addSp delSp modSp new mod">
        <pc:chgData name="斉藤 徹" userId="33296064-e4da-4a39-8a9b-7979342510de" providerId="ADAL" clId="{8AF105A0-2EB2-477D-A1AA-1B762F78F4A7}" dt="2021-10-01T01:46:51.203" v="4454" actId="14100"/>
        <pc:sldMkLst>
          <pc:docMk/>
          <pc:sldMk cId="2193880277" sldId="262"/>
        </pc:sldMkLst>
        <pc:spChg chg="mod">
          <ac:chgData name="斉藤 徹" userId="33296064-e4da-4a39-8a9b-7979342510de" providerId="ADAL" clId="{8AF105A0-2EB2-477D-A1AA-1B762F78F4A7}" dt="2021-09-30T09:39:39.331" v="2661" actId="20577"/>
          <ac:spMkLst>
            <pc:docMk/>
            <pc:sldMk cId="2193880277" sldId="262"/>
            <ac:spMk id="2" creationId="{C25C7C43-1C9B-40A3-A1F0-B983DC042DDF}"/>
          </ac:spMkLst>
        </pc:spChg>
        <pc:spChg chg="mod">
          <ac:chgData name="斉藤 徹" userId="33296064-e4da-4a39-8a9b-7979342510de" providerId="ADAL" clId="{8AF105A0-2EB2-477D-A1AA-1B762F78F4A7}" dt="2021-10-01T01:46:04.920" v="4406" actId="27636"/>
          <ac:spMkLst>
            <pc:docMk/>
            <pc:sldMk cId="2193880277" sldId="262"/>
            <ac:spMk id="3" creationId="{17DF5BF5-73C9-48E1-A8A7-27A188569305}"/>
          </ac:spMkLst>
        </pc:spChg>
        <pc:spChg chg="add mod">
          <ac:chgData name="斉藤 徹" userId="33296064-e4da-4a39-8a9b-7979342510de" providerId="ADAL" clId="{8AF105A0-2EB2-477D-A1AA-1B762F78F4A7}" dt="2021-10-01T01:36:16.372" v="4298" actId="14100"/>
          <ac:spMkLst>
            <pc:docMk/>
            <pc:sldMk cId="2193880277" sldId="262"/>
            <ac:spMk id="4" creationId="{95175687-DAF8-4BB7-99B0-C78652317B72}"/>
          </ac:spMkLst>
        </pc:spChg>
        <pc:spChg chg="add mod">
          <ac:chgData name="斉藤 徹" userId="33296064-e4da-4a39-8a9b-7979342510de" providerId="ADAL" clId="{8AF105A0-2EB2-477D-A1AA-1B762F78F4A7}" dt="2021-10-01T01:37:42.895" v="4360" actId="1035"/>
          <ac:spMkLst>
            <pc:docMk/>
            <pc:sldMk cId="2193880277" sldId="262"/>
            <ac:spMk id="5" creationId="{4C0F3890-1463-4885-B770-3224F39C3370}"/>
          </ac:spMkLst>
        </pc:spChg>
        <pc:spChg chg="add mod">
          <ac:chgData name="斉藤 徹" userId="33296064-e4da-4a39-8a9b-7979342510de" providerId="ADAL" clId="{8AF105A0-2EB2-477D-A1AA-1B762F78F4A7}" dt="2021-10-01T01:37:55.280" v="4374" actId="1036"/>
          <ac:spMkLst>
            <pc:docMk/>
            <pc:sldMk cId="2193880277" sldId="262"/>
            <ac:spMk id="6" creationId="{25855E76-ED42-459B-905F-53B246154110}"/>
          </ac:spMkLst>
        </pc:spChg>
        <pc:spChg chg="add mod">
          <ac:chgData name="斉藤 徹" userId="33296064-e4da-4a39-8a9b-7979342510de" providerId="ADAL" clId="{8AF105A0-2EB2-477D-A1AA-1B762F78F4A7}" dt="2021-10-01T01:37:42.895" v="4360" actId="1035"/>
          <ac:spMkLst>
            <pc:docMk/>
            <pc:sldMk cId="2193880277" sldId="262"/>
            <ac:spMk id="7" creationId="{4839A578-F99E-4CAC-8B4B-E882D5DDEE10}"/>
          </ac:spMkLst>
        </pc:spChg>
        <pc:spChg chg="add mod">
          <ac:chgData name="斉藤 徹" userId="33296064-e4da-4a39-8a9b-7979342510de" providerId="ADAL" clId="{8AF105A0-2EB2-477D-A1AA-1B762F78F4A7}" dt="2021-10-01T01:37:55.280" v="4374" actId="1036"/>
          <ac:spMkLst>
            <pc:docMk/>
            <pc:sldMk cId="2193880277" sldId="262"/>
            <ac:spMk id="8" creationId="{C22736E0-926C-4D09-BAEE-0B2F6BD2E81A}"/>
          </ac:spMkLst>
        </pc:spChg>
        <pc:spChg chg="add mod">
          <ac:chgData name="斉藤 徹" userId="33296064-e4da-4a39-8a9b-7979342510de" providerId="ADAL" clId="{8AF105A0-2EB2-477D-A1AA-1B762F78F4A7}" dt="2021-10-01T01:38:12.797" v="4385" actId="1076"/>
          <ac:spMkLst>
            <pc:docMk/>
            <pc:sldMk cId="2193880277" sldId="262"/>
            <ac:spMk id="12" creationId="{5081209F-AB7D-4696-A7DD-738B5EEEC862}"/>
          </ac:spMkLst>
        </pc:spChg>
        <pc:spChg chg="add mod">
          <ac:chgData name="斉藤 徹" userId="33296064-e4da-4a39-8a9b-7979342510de" providerId="ADAL" clId="{8AF105A0-2EB2-477D-A1AA-1B762F78F4A7}" dt="2021-10-01T01:38:28.038" v="4395" actId="1076"/>
          <ac:spMkLst>
            <pc:docMk/>
            <pc:sldMk cId="2193880277" sldId="262"/>
            <ac:spMk id="14" creationId="{37F2F799-572D-47E3-9176-4634E5CC180A}"/>
          </ac:spMkLst>
        </pc:spChg>
        <pc:spChg chg="add mod">
          <ac:chgData name="斉藤 徹" userId="33296064-e4da-4a39-8a9b-7979342510de" providerId="ADAL" clId="{8AF105A0-2EB2-477D-A1AA-1B762F78F4A7}" dt="2021-10-01T01:32:09.385" v="3962" actId="164"/>
          <ac:spMkLst>
            <pc:docMk/>
            <pc:sldMk cId="2193880277" sldId="262"/>
            <ac:spMk id="17" creationId="{5B150CF8-1F23-4AC0-A4F8-5F17DE85D55B}"/>
          </ac:spMkLst>
        </pc:spChg>
        <pc:spChg chg="add mod">
          <ac:chgData name="斉藤 徹" userId="33296064-e4da-4a39-8a9b-7979342510de" providerId="ADAL" clId="{8AF105A0-2EB2-477D-A1AA-1B762F78F4A7}" dt="2021-10-01T01:46:51.203" v="4454" actId="14100"/>
          <ac:spMkLst>
            <pc:docMk/>
            <pc:sldMk cId="2193880277" sldId="262"/>
            <ac:spMk id="23" creationId="{E8B20BBC-F66D-47B1-B2A1-9BCB851A0BBD}"/>
          </ac:spMkLst>
        </pc:spChg>
        <pc:grpChg chg="add mod">
          <ac:chgData name="斉藤 徹" userId="33296064-e4da-4a39-8a9b-7979342510de" providerId="ADAL" clId="{8AF105A0-2EB2-477D-A1AA-1B762F78F4A7}" dt="2021-10-01T01:32:14.761" v="3963" actId="1076"/>
          <ac:grpSpMkLst>
            <pc:docMk/>
            <pc:sldMk cId="2193880277" sldId="262"/>
            <ac:grpSpMk id="18" creationId="{60D95293-835D-4403-8573-E2B924513D4C}"/>
          </ac:grpSpMkLst>
        </pc:grpChg>
        <pc:picChg chg="add mod">
          <ac:chgData name="斉藤 徹" userId="33296064-e4da-4a39-8a9b-7979342510de" providerId="ADAL" clId="{8AF105A0-2EB2-477D-A1AA-1B762F78F4A7}" dt="2021-10-01T01:38:54.392" v="4398" actId="14100"/>
          <ac:picMkLst>
            <pc:docMk/>
            <pc:sldMk cId="2193880277" sldId="262"/>
            <ac:picMk id="20" creationId="{238D6457-FC5E-4A4E-9299-BED29CFA82B8}"/>
          </ac:picMkLst>
        </pc:picChg>
        <pc:picChg chg="add mod">
          <ac:chgData name="斉藤 徹" userId="33296064-e4da-4a39-8a9b-7979342510de" providerId="ADAL" clId="{8AF105A0-2EB2-477D-A1AA-1B762F78F4A7}" dt="2021-10-01T01:39:28.668" v="4403" actId="1076"/>
          <ac:picMkLst>
            <pc:docMk/>
            <pc:sldMk cId="2193880277" sldId="262"/>
            <ac:picMk id="22" creationId="{712489A2-4616-40FF-9BCB-97FB8D6ABA04}"/>
          </ac:picMkLst>
        </pc:picChg>
        <pc:cxnChg chg="add mod">
          <ac:chgData name="斉藤 徹" userId="33296064-e4da-4a39-8a9b-7979342510de" providerId="ADAL" clId="{8AF105A0-2EB2-477D-A1AA-1B762F78F4A7}" dt="2021-10-01T01:38:06.379" v="4384" actId="1035"/>
          <ac:cxnSpMkLst>
            <pc:docMk/>
            <pc:sldMk cId="2193880277" sldId="262"/>
            <ac:cxnSpMk id="10" creationId="{6F29E473-E2F1-4644-8ECE-B4CC06B9E63A}"/>
          </ac:cxnSpMkLst>
        </pc:cxnChg>
        <pc:cxnChg chg="add mod">
          <ac:chgData name="斉藤 徹" userId="33296064-e4da-4a39-8a9b-7979342510de" providerId="ADAL" clId="{8AF105A0-2EB2-477D-A1AA-1B762F78F4A7}" dt="2021-10-01T01:38:06.379" v="4384" actId="1035"/>
          <ac:cxnSpMkLst>
            <pc:docMk/>
            <pc:sldMk cId="2193880277" sldId="262"/>
            <ac:cxnSpMk id="11" creationId="{F6CAEDC4-EA32-478B-A313-6B0D27223020}"/>
          </ac:cxnSpMkLst>
        </pc:cxnChg>
        <pc:cxnChg chg="add del mod">
          <ac:chgData name="斉藤 徹" userId="33296064-e4da-4a39-8a9b-7979342510de" providerId="ADAL" clId="{8AF105A0-2EB2-477D-A1AA-1B762F78F4A7}" dt="2021-10-01T01:30:56.738" v="3932" actId="21"/>
          <ac:cxnSpMkLst>
            <pc:docMk/>
            <pc:sldMk cId="2193880277" sldId="262"/>
            <ac:cxnSpMk id="13" creationId="{58E1AAB7-C1C9-48B9-8797-26EE97600F9D}"/>
          </ac:cxnSpMkLst>
        </pc:cxnChg>
        <pc:cxnChg chg="add mod">
          <ac:chgData name="斉藤 徹" userId="33296064-e4da-4a39-8a9b-7979342510de" providerId="ADAL" clId="{8AF105A0-2EB2-477D-A1AA-1B762F78F4A7}" dt="2021-10-01T01:38:22.076" v="4394" actId="1036"/>
          <ac:cxnSpMkLst>
            <pc:docMk/>
            <pc:sldMk cId="2193880277" sldId="262"/>
            <ac:cxnSpMk id="15" creationId="{E3F07F35-DCE1-4D5C-A2A6-E2C750E25F7F}"/>
          </ac:cxnSpMkLst>
        </pc:cxnChg>
        <pc:cxnChg chg="add mod">
          <ac:chgData name="斉藤 徹" userId="33296064-e4da-4a39-8a9b-7979342510de" providerId="ADAL" clId="{8AF105A0-2EB2-477D-A1AA-1B762F78F4A7}" dt="2021-10-01T01:38:22.076" v="4394" actId="1036"/>
          <ac:cxnSpMkLst>
            <pc:docMk/>
            <pc:sldMk cId="2193880277" sldId="262"/>
            <ac:cxnSpMk id="16" creationId="{D1FB8157-C88F-4C44-8D20-6C99D5BBD62A}"/>
          </ac:cxnSpMkLst>
        </pc:cxnChg>
      </pc:sldChg>
      <pc:sldChg chg="addSp delSp modSp new mod ord">
        <pc:chgData name="斉藤 徹" userId="33296064-e4da-4a39-8a9b-7979342510de" providerId="ADAL" clId="{8AF105A0-2EB2-477D-A1AA-1B762F78F4A7}" dt="2021-10-01T05:34:04.069" v="7501" actId="20577"/>
        <pc:sldMkLst>
          <pc:docMk/>
          <pc:sldMk cId="2319189342" sldId="263"/>
        </pc:sldMkLst>
        <pc:spChg chg="mod">
          <ac:chgData name="斉藤 徹" userId="33296064-e4da-4a39-8a9b-7979342510de" providerId="ADAL" clId="{8AF105A0-2EB2-477D-A1AA-1B762F78F4A7}" dt="2021-10-01T05:34:04.069" v="7501" actId="20577"/>
          <ac:spMkLst>
            <pc:docMk/>
            <pc:sldMk cId="2319189342" sldId="263"/>
            <ac:spMk id="2" creationId="{EEDA1BD1-A9C1-44F3-803A-171F4AC6AF89}"/>
          </ac:spMkLst>
        </pc:spChg>
        <pc:spChg chg="mod">
          <ac:chgData name="斉藤 徹" userId="33296064-e4da-4a39-8a9b-7979342510de" providerId="ADAL" clId="{8AF105A0-2EB2-477D-A1AA-1B762F78F4A7}" dt="2021-10-01T01:03:56.287" v="3276" actId="1076"/>
          <ac:spMkLst>
            <pc:docMk/>
            <pc:sldMk cId="2319189342" sldId="263"/>
            <ac:spMk id="3" creationId="{AEA7ABC4-7438-4C60-B3D5-9CDA5FEB2788}"/>
          </ac:spMkLst>
        </pc:spChg>
        <pc:spChg chg="add del mod">
          <ac:chgData name="斉藤 徹" userId="33296064-e4da-4a39-8a9b-7979342510de" providerId="ADAL" clId="{8AF105A0-2EB2-477D-A1AA-1B762F78F4A7}" dt="2021-10-01T00:50:07.849" v="2822" actId="1582"/>
          <ac:spMkLst>
            <pc:docMk/>
            <pc:sldMk cId="2319189342" sldId="263"/>
            <ac:spMk id="4" creationId="{1EE1A7EE-40B6-4A6B-86FB-69DA8F28B787}"/>
          </ac:spMkLst>
        </pc:spChg>
        <pc:spChg chg="add mod">
          <ac:chgData name="斉藤 徹" userId="33296064-e4da-4a39-8a9b-7979342510de" providerId="ADAL" clId="{8AF105A0-2EB2-477D-A1AA-1B762F78F4A7}" dt="2021-10-01T00:53:19.051" v="2897" actId="164"/>
          <ac:spMkLst>
            <pc:docMk/>
            <pc:sldMk cId="2319189342" sldId="263"/>
            <ac:spMk id="23" creationId="{7E84040F-BA1B-445A-9EF7-6AEFDD0A0CFE}"/>
          </ac:spMkLst>
        </pc:spChg>
        <pc:spChg chg="mod">
          <ac:chgData name="斉藤 徹" userId="33296064-e4da-4a39-8a9b-7979342510de" providerId="ADAL" clId="{8AF105A0-2EB2-477D-A1AA-1B762F78F4A7}" dt="2021-10-01T00:50:56.815" v="2838"/>
          <ac:spMkLst>
            <pc:docMk/>
            <pc:sldMk cId="2319189342" sldId="263"/>
            <ac:spMk id="25" creationId="{78E3EA2A-D51B-4A99-A053-D73CB94C79AC}"/>
          </ac:spMkLst>
        </pc:spChg>
        <pc:spChg chg="add mod">
          <ac:chgData name="斉藤 徹" userId="33296064-e4da-4a39-8a9b-7979342510de" providerId="ADAL" clId="{8AF105A0-2EB2-477D-A1AA-1B762F78F4A7}" dt="2021-10-01T00:53:27.224" v="2898" actId="164"/>
          <ac:spMkLst>
            <pc:docMk/>
            <pc:sldMk cId="2319189342" sldId="263"/>
            <ac:spMk id="30" creationId="{6ED3C1A7-7B09-453B-8571-1F0714B94C47}"/>
          </ac:spMkLst>
        </pc:spChg>
        <pc:spChg chg="add mod">
          <ac:chgData name="斉藤 徹" userId="33296064-e4da-4a39-8a9b-7979342510de" providerId="ADAL" clId="{8AF105A0-2EB2-477D-A1AA-1B762F78F4A7}" dt="2021-10-01T01:01:11.541" v="2973" actId="164"/>
          <ac:spMkLst>
            <pc:docMk/>
            <pc:sldMk cId="2319189342" sldId="263"/>
            <ac:spMk id="31" creationId="{AB92FDF1-FB5F-4DB2-9C1D-FD064A627984}"/>
          </ac:spMkLst>
        </pc:spChg>
        <pc:spChg chg="add mod">
          <ac:chgData name="斉藤 徹" userId="33296064-e4da-4a39-8a9b-7979342510de" providerId="ADAL" clId="{8AF105A0-2EB2-477D-A1AA-1B762F78F4A7}" dt="2021-10-01T01:01:11.541" v="2973" actId="164"/>
          <ac:spMkLst>
            <pc:docMk/>
            <pc:sldMk cId="2319189342" sldId="263"/>
            <ac:spMk id="32" creationId="{3E0C7AED-CE0D-4307-B022-94F73FA1FB6F}"/>
          </ac:spMkLst>
        </pc:spChg>
        <pc:spChg chg="add mod">
          <ac:chgData name="斉藤 徹" userId="33296064-e4da-4a39-8a9b-7979342510de" providerId="ADAL" clId="{8AF105A0-2EB2-477D-A1AA-1B762F78F4A7}" dt="2021-10-01T01:01:11.541" v="2973" actId="164"/>
          <ac:spMkLst>
            <pc:docMk/>
            <pc:sldMk cId="2319189342" sldId="263"/>
            <ac:spMk id="33" creationId="{050810BC-7D8C-4DF2-80C8-95169838AB5D}"/>
          </ac:spMkLst>
        </pc:spChg>
        <pc:spChg chg="add mod">
          <ac:chgData name="斉藤 徹" userId="33296064-e4da-4a39-8a9b-7979342510de" providerId="ADAL" clId="{8AF105A0-2EB2-477D-A1AA-1B762F78F4A7}" dt="2021-10-01T01:01:11.541" v="2973" actId="164"/>
          <ac:spMkLst>
            <pc:docMk/>
            <pc:sldMk cId="2319189342" sldId="263"/>
            <ac:spMk id="46" creationId="{A1DAB563-1F79-477A-8917-FE6DCA4BCA2B}"/>
          </ac:spMkLst>
        </pc:spChg>
        <pc:spChg chg="add mod">
          <ac:chgData name="斉藤 徹" userId="33296064-e4da-4a39-8a9b-7979342510de" providerId="ADAL" clId="{8AF105A0-2EB2-477D-A1AA-1B762F78F4A7}" dt="2021-10-01T01:01:11.541" v="2973" actId="164"/>
          <ac:spMkLst>
            <pc:docMk/>
            <pc:sldMk cId="2319189342" sldId="263"/>
            <ac:spMk id="47" creationId="{38892870-B1B8-48DD-8E1D-82084CCDAF2B}"/>
          </ac:spMkLst>
        </pc:spChg>
        <pc:spChg chg="add mod">
          <ac:chgData name="斉藤 徹" userId="33296064-e4da-4a39-8a9b-7979342510de" providerId="ADAL" clId="{8AF105A0-2EB2-477D-A1AA-1B762F78F4A7}" dt="2021-10-01T02:43:56.464" v="5806" actId="113"/>
          <ac:spMkLst>
            <pc:docMk/>
            <pc:sldMk cId="2319189342" sldId="263"/>
            <ac:spMk id="78" creationId="{D0FE7A3E-1274-45E0-A6C8-AAE83C31CC4F}"/>
          </ac:spMkLst>
        </pc:spChg>
        <pc:grpChg chg="add mod">
          <ac:chgData name="斉藤 徹" userId="33296064-e4da-4a39-8a9b-7979342510de" providerId="ADAL" clId="{8AF105A0-2EB2-477D-A1AA-1B762F78F4A7}" dt="2021-10-01T00:53:19.051" v="2897" actId="164"/>
          <ac:grpSpMkLst>
            <pc:docMk/>
            <pc:sldMk cId="2319189342" sldId="263"/>
            <ac:grpSpMk id="22" creationId="{922491E5-C315-43B5-9E70-3F0F977E518D}"/>
          </ac:grpSpMkLst>
        </pc:grpChg>
        <pc:grpChg chg="add mod">
          <ac:chgData name="斉藤 徹" userId="33296064-e4da-4a39-8a9b-7979342510de" providerId="ADAL" clId="{8AF105A0-2EB2-477D-A1AA-1B762F78F4A7}" dt="2021-10-01T00:53:27.224" v="2898" actId="164"/>
          <ac:grpSpMkLst>
            <pc:docMk/>
            <pc:sldMk cId="2319189342" sldId="263"/>
            <ac:grpSpMk id="24" creationId="{784B6F92-5CD2-455A-8EC5-A78F4B5663A9}"/>
          </ac:grpSpMkLst>
        </pc:grpChg>
        <pc:grpChg chg="add mod">
          <ac:chgData name="斉藤 徹" userId="33296064-e4da-4a39-8a9b-7979342510de" providerId="ADAL" clId="{8AF105A0-2EB2-477D-A1AA-1B762F78F4A7}" dt="2021-10-01T01:01:11.541" v="2973" actId="164"/>
          <ac:grpSpMkLst>
            <pc:docMk/>
            <pc:sldMk cId="2319189342" sldId="263"/>
            <ac:grpSpMk id="34" creationId="{B6EC77E7-AF4B-488C-8456-DC30A130D1B2}"/>
          </ac:grpSpMkLst>
        </pc:grpChg>
        <pc:grpChg chg="add mod">
          <ac:chgData name="斉藤 徹" userId="33296064-e4da-4a39-8a9b-7979342510de" providerId="ADAL" clId="{8AF105A0-2EB2-477D-A1AA-1B762F78F4A7}" dt="2021-10-01T01:01:11.541" v="2973" actId="164"/>
          <ac:grpSpMkLst>
            <pc:docMk/>
            <pc:sldMk cId="2319189342" sldId="263"/>
            <ac:grpSpMk id="35" creationId="{D4B7ADA4-786C-4223-8334-EC5787BA586F}"/>
          </ac:grpSpMkLst>
        </pc:grpChg>
        <pc:grpChg chg="add mod">
          <ac:chgData name="斉藤 徹" userId="33296064-e4da-4a39-8a9b-7979342510de" providerId="ADAL" clId="{8AF105A0-2EB2-477D-A1AA-1B762F78F4A7}" dt="2021-10-01T01:03:50.009" v="3275" actId="1076"/>
          <ac:grpSpMkLst>
            <pc:docMk/>
            <pc:sldMk cId="2319189342" sldId="263"/>
            <ac:grpSpMk id="77" creationId="{203710F5-D244-4B09-B648-401FFA8A87E6}"/>
          </ac:grpSpMkLst>
        </pc:grpChg>
        <pc:cxnChg chg="add del mod">
          <ac:chgData name="斉藤 徹" userId="33296064-e4da-4a39-8a9b-7979342510de" providerId="ADAL" clId="{8AF105A0-2EB2-477D-A1AA-1B762F78F4A7}" dt="2021-10-01T00:50:07.849" v="2822" actId="1582"/>
          <ac:cxnSpMkLst>
            <pc:docMk/>
            <pc:sldMk cId="2319189342" sldId="263"/>
            <ac:cxnSpMk id="6" creationId="{F83327F0-110F-4B93-A099-69E9E25648F2}"/>
          </ac:cxnSpMkLst>
        </pc:cxnChg>
        <pc:cxnChg chg="add del mod">
          <ac:chgData name="斉藤 徹" userId="33296064-e4da-4a39-8a9b-7979342510de" providerId="ADAL" clId="{8AF105A0-2EB2-477D-A1AA-1B762F78F4A7}" dt="2021-10-01T00:47:52.543" v="2777" actId="21"/>
          <ac:cxnSpMkLst>
            <pc:docMk/>
            <pc:sldMk cId="2319189342" sldId="263"/>
            <ac:cxnSpMk id="8" creationId="{BC80986A-6768-4E9B-B6E9-C7AA3A9E2643}"/>
          </ac:cxnSpMkLst>
        </pc:cxnChg>
        <pc:cxnChg chg="add del mod">
          <ac:chgData name="斉藤 徹" userId="33296064-e4da-4a39-8a9b-7979342510de" providerId="ADAL" clId="{8AF105A0-2EB2-477D-A1AA-1B762F78F4A7}" dt="2021-10-01T00:48:08.940" v="2780" actId="21"/>
          <ac:cxnSpMkLst>
            <pc:docMk/>
            <pc:sldMk cId="2319189342" sldId="263"/>
            <ac:cxnSpMk id="10" creationId="{47944DB3-A727-4B1D-A311-8B337F554011}"/>
          </ac:cxnSpMkLst>
        </pc:cxnChg>
        <pc:cxnChg chg="add mod">
          <ac:chgData name="斉藤 徹" userId="33296064-e4da-4a39-8a9b-7979342510de" providerId="ADAL" clId="{8AF105A0-2EB2-477D-A1AA-1B762F78F4A7}" dt="2021-10-01T00:50:07.849" v="2822" actId="1582"/>
          <ac:cxnSpMkLst>
            <pc:docMk/>
            <pc:sldMk cId="2319189342" sldId="263"/>
            <ac:cxnSpMk id="12" creationId="{92039046-85FA-4F89-BC98-933D77E89884}"/>
          </ac:cxnSpMkLst>
        </pc:cxnChg>
        <pc:cxnChg chg="add mod">
          <ac:chgData name="斉藤 徹" userId="33296064-e4da-4a39-8a9b-7979342510de" providerId="ADAL" clId="{8AF105A0-2EB2-477D-A1AA-1B762F78F4A7}" dt="2021-10-01T00:50:07.849" v="2822" actId="1582"/>
          <ac:cxnSpMkLst>
            <pc:docMk/>
            <pc:sldMk cId="2319189342" sldId="263"/>
            <ac:cxnSpMk id="14" creationId="{DF2A4F8B-0398-4F21-9EA1-42B35952365F}"/>
          </ac:cxnSpMkLst>
        </pc:cxnChg>
        <pc:cxnChg chg="add mod">
          <ac:chgData name="斉藤 徹" userId="33296064-e4da-4a39-8a9b-7979342510de" providerId="ADAL" clId="{8AF105A0-2EB2-477D-A1AA-1B762F78F4A7}" dt="2021-10-01T00:50:07.849" v="2822" actId="1582"/>
          <ac:cxnSpMkLst>
            <pc:docMk/>
            <pc:sldMk cId="2319189342" sldId="263"/>
            <ac:cxnSpMk id="16" creationId="{32B3F0C7-2FBD-4772-A6B5-DCD789D6DD74}"/>
          </ac:cxnSpMkLst>
        </pc:cxnChg>
        <pc:cxnChg chg="mod">
          <ac:chgData name="斉藤 徹" userId="33296064-e4da-4a39-8a9b-7979342510de" providerId="ADAL" clId="{8AF105A0-2EB2-477D-A1AA-1B762F78F4A7}" dt="2021-10-01T00:50:56.815" v="2838"/>
          <ac:cxnSpMkLst>
            <pc:docMk/>
            <pc:sldMk cId="2319189342" sldId="263"/>
            <ac:cxnSpMk id="26" creationId="{F5337C99-7E26-4AE7-A93B-4516A5F7B9D5}"/>
          </ac:cxnSpMkLst>
        </pc:cxnChg>
        <pc:cxnChg chg="mod">
          <ac:chgData name="斉藤 徹" userId="33296064-e4da-4a39-8a9b-7979342510de" providerId="ADAL" clId="{8AF105A0-2EB2-477D-A1AA-1B762F78F4A7}" dt="2021-10-01T00:50:56.815" v="2838"/>
          <ac:cxnSpMkLst>
            <pc:docMk/>
            <pc:sldMk cId="2319189342" sldId="263"/>
            <ac:cxnSpMk id="27" creationId="{86BAB1E4-289E-4F95-9242-D814DD6A466F}"/>
          </ac:cxnSpMkLst>
        </pc:cxnChg>
        <pc:cxnChg chg="mod">
          <ac:chgData name="斉藤 徹" userId="33296064-e4da-4a39-8a9b-7979342510de" providerId="ADAL" clId="{8AF105A0-2EB2-477D-A1AA-1B762F78F4A7}" dt="2021-10-01T00:50:56.815" v="2838"/>
          <ac:cxnSpMkLst>
            <pc:docMk/>
            <pc:sldMk cId="2319189342" sldId="263"/>
            <ac:cxnSpMk id="28" creationId="{3C404AFB-98FD-4F00-A72F-BE8FD3EF1EF7}"/>
          </ac:cxnSpMkLst>
        </pc:cxnChg>
        <pc:cxnChg chg="mod">
          <ac:chgData name="斉藤 徹" userId="33296064-e4da-4a39-8a9b-7979342510de" providerId="ADAL" clId="{8AF105A0-2EB2-477D-A1AA-1B762F78F4A7}" dt="2021-10-01T00:50:56.815" v="2838"/>
          <ac:cxnSpMkLst>
            <pc:docMk/>
            <pc:sldMk cId="2319189342" sldId="263"/>
            <ac:cxnSpMk id="29" creationId="{9222195E-5BAB-43D5-BE59-5FEA66388C28}"/>
          </ac:cxnSpMkLst>
        </pc:cxnChg>
        <pc:cxnChg chg="add mod">
          <ac:chgData name="斉藤 徹" userId="33296064-e4da-4a39-8a9b-7979342510de" providerId="ADAL" clId="{8AF105A0-2EB2-477D-A1AA-1B762F78F4A7}" dt="2021-10-01T01:01:11.541" v="2973" actId="164"/>
          <ac:cxnSpMkLst>
            <pc:docMk/>
            <pc:sldMk cId="2319189342" sldId="263"/>
            <ac:cxnSpMk id="37" creationId="{4B241A57-6CEF-41D8-B253-26810D5D458D}"/>
          </ac:cxnSpMkLst>
        </pc:cxnChg>
        <pc:cxnChg chg="add mod">
          <ac:chgData name="斉藤 徹" userId="33296064-e4da-4a39-8a9b-7979342510de" providerId="ADAL" clId="{8AF105A0-2EB2-477D-A1AA-1B762F78F4A7}" dt="2021-10-01T01:01:11.541" v="2973" actId="164"/>
          <ac:cxnSpMkLst>
            <pc:docMk/>
            <pc:sldMk cId="2319189342" sldId="263"/>
            <ac:cxnSpMk id="39" creationId="{D0123B55-45C1-45A2-A70B-726C1EB2AC9B}"/>
          </ac:cxnSpMkLst>
        </pc:cxnChg>
        <pc:cxnChg chg="add mod">
          <ac:chgData name="斉藤 徹" userId="33296064-e4da-4a39-8a9b-7979342510de" providerId="ADAL" clId="{8AF105A0-2EB2-477D-A1AA-1B762F78F4A7}" dt="2021-10-01T01:01:11.541" v="2973" actId="164"/>
          <ac:cxnSpMkLst>
            <pc:docMk/>
            <pc:sldMk cId="2319189342" sldId="263"/>
            <ac:cxnSpMk id="41" creationId="{76CDB0EE-84AF-46FE-957E-8037DB521B0B}"/>
          </ac:cxnSpMkLst>
        </pc:cxnChg>
        <pc:cxnChg chg="add del mod">
          <ac:chgData name="斉藤 徹" userId="33296064-e4da-4a39-8a9b-7979342510de" providerId="ADAL" clId="{8AF105A0-2EB2-477D-A1AA-1B762F78F4A7}" dt="2021-10-01T00:55:13.710" v="2909" actId="21"/>
          <ac:cxnSpMkLst>
            <pc:docMk/>
            <pc:sldMk cId="2319189342" sldId="263"/>
            <ac:cxnSpMk id="43" creationId="{2B02D7EB-79C7-454B-9328-99E6237EB4F9}"/>
          </ac:cxnSpMkLst>
        </pc:cxnChg>
        <pc:cxnChg chg="add del mod">
          <ac:chgData name="斉藤 徹" userId="33296064-e4da-4a39-8a9b-7979342510de" providerId="ADAL" clId="{8AF105A0-2EB2-477D-A1AA-1B762F78F4A7}" dt="2021-10-01T00:55:11.440" v="2908" actId="21"/>
          <ac:cxnSpMkLst>
            <pc:docMk/>
            <pc:sldMk cId="2319189342" sldId="263"/>
            <ac:cxnSpMk id="45" creationId="{47D4483D-7231-4ED1-AFCF-894B08AF0803}"/>
          </ac:cxnSpMkLst>
        </pc:cxnChg>
        <pc:cxnChg chg="add mod">
          <ac:chgData name="斉藤 徹" userId="33296064-e4da-4a39-8a9b-7979342510de" providerId="ADAL" clId="{8AF105A0-2EB2-477D-A1AA-1B762F78F4A7}" dt="2021-10-01T01:04:56.428" v="3319" actId="14100"/>
          <ac:cxnSpMkLst>
            <pc:docMk/>
            <pc:sldMk cId="2319189342" sldId="263"/>
            <ac:cxnSpMk id="51" creationId="{0938773A-7B1F-4963-B66C-28E137306349}"/>
          </ac:cxnSpMkLst>
        </pc:cxnChg>
        <pc:cxnChg chg="add mod">
          <ac:chgData name="斉藤 徹" userId="33296064-e4da-4a39-8a9b-7979342510de" providerId="ADAL" clId="{8AF105A0-2EB2-477D-A1AA-1B762F78F4A7}" dt="2021-10-01T01:01:11.541" v="2973" actId="164"/>
          <ac:cxnSpMkLst>
            <pc:docMk/>
            <pc:sldMk cId="2319189342" sldId="263"/>
            <ac:cxnSpMk id="53" creationId="{573F7A24-215B-479E-99F1-6ABC4734D600}"/>
          </ac:cxnSpMkLst>
        </pc:cxnChg>
        <pc:cxnChg chg="add mod">
          <ac:chgData name="斉藤 徹" userId="33296064-e4da-4a39-8a9b-7979342510de" providerId="ADAL" clId="{8AF105A0-2EB2-477D-A1AA-1B762F78F4A7}" dt="2021-10-01T01:01:11.541" v="2973" actId="164"/>
          <ac:cxnSpMkLst>
            <pc:docMk/>
            <pc:sldMk cId="2319189342" sldId="263"/>
            <ac:cxnSpMk id="55" creationId="{01339EEE-72D3-478A-B742-B0AE7A61954B}"/>
          </ac:cxnSpMkLst>
        </pc:cxnChg>
        <pc:cxnChg chg="add mod">
          <ac:chgData name="斉藤 徹" userId="33296064-e4da-4a39-8a9b-7979342510de" providerId="ADAL" clId="{8AF105A0-2EB2-477D-A1AA-1B762F78F4A7}" dt="2021-10-01T01:05:29.087" v="3323" actId="1582"/>
          <ac:cxnSpMkLst>
            <pc:docMk/>
            <pc:sldMk cId="2319189342" sldId="263"/>
            <ac:cxnSpMk id="57" creationId="{D101B2E0-0707-4CA7-99CA-B297DA31250C}"/>
          </ac:cxnSpMkLst>
        </pc:cxnChg>
        <pc:cxnChg chg="add del mod">
          <ac:chgData name="斉藤 徹" userId="33296064-e4da-4a39-8a9b-7979342510de" providerId="ADAL" clId="{8AF105A0-2EB2-477D-A1AA-1B762F78F4A7}" dt="2021-10-01T00:59:11.461" v="2958" actId="21"/>
          <ac:cxnSpMkLst>
            <pc:docMk/>
            <pc:sldMk cId="2319189342" sldId="263"/>
            <ac:cxnSpMk id="62" creationId="{DC77553E-84AD-4154-B141-2426E5BFC4A0}"/>
          </ac:cxnSpMkLst>
        </pc:cxnChg>
        <pc:cxnChg chg="add mod">
          <ac:chgData name="斉藤 徹" userId="33296064-e4da-4a39-8a9b-7979342510de" providerId="ADAL" clId="{8AF105A0-2EB2-477D-A1AA-1B762F78F4A7}" dt="2021-10-01T01:01:11.541" v="2973" actId="164"/>
          <ac:cxnSpMkLst>
            <pc:docMk/>
            <pc:sldMk cId="2319189342" sldId="263"/>
            <ac:cxnSpMk id="64" creationId="{1ADFC9F9-7B64-495A-A145-AFB30F3B5150}"/>
          </ac:cxnSpMkLst>
        </pc:cxnChg>
      </pc:sldChg>
      <pc:sldChg chg="addSp delSp modSp new mod">
        <pc:chgData name="斉藤 徹" userId="33296064-e4da-4a39-8a9b-7979342510de" providerId="ADAL" clId="{8AF105A0-2EB2-477D-A1AA-1B762F78F4A7}" dt="2021-10-01T06:12:19.401" v="8232" actId="1038"/>
        <pc:sldMkLst>
          <pc:docMk/>
          <pc:sldMk cId="2942151250" sldId="264"/>
        </pc:sldMkLst>
        <pc:spChg chg="mod">
          <ac:chgData name="斉藤 徹" userId="33296064-e4da-4a39-8a9b-7979342510de" providerId="ADAL" clId="{8AF105A0-2EB2-477D-A1AA-1B762F78F4A7}" dt="2021-10-01T01:47:26.664" v="4463" actId="20577"/>
          <ac:spMkLst>
            <pc:docMk/>
            <pc:sldMk cId="2942151250" sldId="264"/>
            <ac:spMk id="2" creationId="{264860D1-7C55-4E15-B6BC-B5DBC32E432F}"/>
          </ac:spMkLst>
        </pc:spChg>
        <pc:spChg chg="mod">
          <ac:chgData name="斉藤 徹" userId="33296064-e4da-4a39-8a9b-7979342510de" providerId="ADAL" clId="{8AF105A0-2EB2-477D-A1AA-1B762F78F4A7}" dt="2021-10-01T01:57:28.757" v="4760" actId="5793"/>
          <ac:spMkLst>
            <pc:docMk/>
            <pc:sldMk cId="2942151250" sldId="264"/>
            <ac:spMk id="3" creationId="{44225F47-82A8-4958-9F0D-0A55253BC9AE}"/>
          </ac:spMkLst>
        </pc:spChg>
        <pc:spChg chg="add mod">
          <ac:chgData name="斉藤 徹" userId="33296064-e4da-4a39-8a9b-7979342510de" providerId="ADAL" clId="{8AF105A0-2EB2-477D-A1AA-1B762F78F4A7}" dt="2021-10-01T02:46:00.648" v="5814" actId="1035"/>
          <ac:spMkLst>
            <pc:docMk/>
            <pc:sldMk cId="2942151250" sldId="264"/>
            <ac:spMk id="4" creationId="{6E2B7B69-A76C-4788-B01A-D9E9F5C6ED19}"/>
          </ac:spMkLst>
        </pc:spChg>
        <pc:spChg chg="add mod">
          <ac:chgData name="斉藤 徹" userId="33296064-e4da-4a39-8a9b-7979342510de" providerId="ADAL" clId="{8AF105A0-2EB2-477D-A1AA-1B762F78F4A7}" dt="2021-10-01T02:46:00.648" v="5814" actId="1035"/>
          <ac:spMkLst>
            <pc:docMk/>
            <pc:sldMk cId="2942151250" sldId="264"/>
            <ac:spMk id="5" creationId="{BE179B42-176A-4AD5-9D27-7DCEA05537D4}"/>
          </ac:spMkLst>
        </pc:spChg>
        <pc:spChg chg="add mod">
          <ac:chgData name="斉藤 徹" userId="33296064-e4da-4a39-8a9b-7979342510de" providerId="ADAL" clId="{8AF105A0-2EB2-477D-A1AA-1B762F78F4A7}" dt="2021-10-01T02:46:00.648" v="5814" actId="1035"/>
          <ac:spMkLst>
            <pc:docMk/>
            <pc:sldMk cId="2942151250" sldId="264"/>
            <ac:spMk id="6" creationId="{F1854D90-E3A1-43E7-A3F2-250D2B8E77E6}"/>
          </ac:spMkLst>
        </pc:spChg>
        <pc:spChg chg="add del mod">
          <ac:chgData name="斉藤 徹" userId="33296064-e4da-4a39-8a9b-7979342510de" providerId="ADAL" clId="{8AF105A0-2EB2-477D-A1AA-1B762F78F4A7}" dt="2021-10-01T01:48:43.525" v="4519" actId="21"/>
          <ac:spMkLst>
            <pc:docMk/>
            <pc:sldMk cId="2942151250" sldId="264"/>
            <ac:spMk id="7" creationId="{86BD6356-8708-46F2-861B-13439D9A1CE9}"/>
          </ac:spMkLst>
        </pc:spChg>
        <pc:spChg chg="add del mod">
          <ac:chgData name="斉藤 徹" userId="33296064-e4da-4a39-8a9b-7979342510de" providerId="ADAL" clId="{8AF105A0-2EB2-477D-A1AA-1B762F78F4A7}" dt="2021-10-01T01:48:44.840" v="4520" actId="21"/>
          <ac:spMkLst>
            <pc:docMk/>
            <pc:sldMk cId="2942151250" sldId="264"/>
            <ac:spMk id="8" creationId="{E462D488-ACDC-46E0-A9D7-B5ECBC366DF6}"/>
          </ac:spMkLst>
        </pc:spChg>
        <pc:spChg chg="add del mod">
          <ac:chgData name="斉藤 徹" userId="33296064-e4da-4a39-8a9b-7979342510de" providerId="ADAL" clId="{8AF105A0-2EB2-477D-A1AA-1B762F78F4A7}" dt="2021-10-01T01:48:48.849" v="4522" actId="21"/>
          <ac:spMkLst>
            <pc:docMk/>
            <pc:sldMk cId="2942151250" sldId="264"/>
            <ac:spMk id="9" creationId="{63BAB614-372D-444D-971C-F52C13AF9B4E}"/>
          </ac:spMkLst>
        </pc:spChg>
        <pc:spChg chg="add del mod">
          <ac:chgData name="斉藤 徹" userId="33296064-e4da-4a39-8a9b-7979342510de" providerId="ADAL" clId="{8AF105A0-2EB2-477D-A1AA-1B762F78F4A7}" dt="2021-10-01T01:48:47.465" v="4521" actId="21"/>
          <ac:spMkLst>
            <pc:docMk/>
            <pc:sldMk cId="2942151250" sldId="264"/>
            <ac:spMk id="10" creationId="{60EB425A-ED5C-4609-B1EB-0BB4BC1B6712}"/>
          </ac:spMkLst>
        </pc:spChg>
        <pc:spChg chg="add mod">
          <ac:chgData name="斉藤 徹" userId="33296064-e4da-4a39-8a9b-7979342510de" providerId="ADAL" clId="{8AF105A0-2EB2-477D-A1AA-1B762F78F4A7}" dt="2021-10-01T02:46:00.648" v="5814" actId="1035"/>
          <ac:spMkLst>
            <pc:docMk/>
            <pc:sldMk cId="2942151250" sldId="264"/>
            <ac:spMk id="11" creationId="{50D6DB40-2678-4A3F-80D1-A8120757ED76}"/>
          </ac:spMkLst>
        </pc:spChg>
        <pc:spChg chg="mod">
          <ac:chgData name="斉藤 徹" userId="33296064-e4da-4a39-8a9b-7979342510de" providerId="ADAL" clId="{8AF105A0-2EB2-477D-A1AA-1B762F78F4A7}" dt="2021-10-01T01:48:35.263" v="4517"/>
          <ac:spMkLst>
            <pc:docMk/>
            <pc:sldMk cId="2942151250" sldId="264"/>
            <ac:spMk id="13" creationId="{7A9B9F7B-A11B-47E1-96BC-77144056225E}"/>
          </ac:spMkLst>
        </pc:spChg>
        <pc:spChg chg="mod">
          <ac:chgData name="斉藤 徹" userId="33296064-e4da-4a39-8a9b-7979342510de" providerId="ADAL" clId="{8AF105A0-2EB2-477D-A1AA-1B762F78F4A7}" dt="2021-10-01T01:48:35.263" v="4517"/>
          <ac:spMkLst>
            <pc:docMk/>
            <pc:sldMk cId="2942151250" sldId="264"/>
            <ac:spMk id="14" creationId="{723B3A59-C3B2-4400-B973-89917639083D}"/>
          </ac:spMkLst>
        </pc:spChg>
        <pc:spChg chg="mod">
          <ac:chgData name="斉藤 徹" userId="33296064-e4da-4a39-8a9b-7979342510de" providerId="ADAL" clId="{8AF105A0-2EB2-477D-A1AA-1B762F78F4A7}" dt="2021-10-01T01:48:55.807" v="4523" actId="20577"/>
          <ac:spMkLst>
            <pc:docMk/>
            <pc:sldMk cId="2942151250" sldId="264"/>
            <ac:spMk id="15" creationId="{AE57BC34-A424-43B2-A59F-79096F0B16FF}"/>
          </ac:spMkLst>
        </pc:spChg>
        <pc:spChg chg="add mod">
          <ac:chgData name="斉藤 徹" userId="33296064-e4da-4a39-8a9b-7979342510de" providerId="ADAL" clId="{8AF105A0-2EB2-477D-A1AA-1B762F78F4A7}" dt="2021-10-01T02:46:00.648" v="5814" actId="1035"/>
          <ac:spMkLst>
            <pc:docMk/>
            <pc:sldMk cId="2942151250" sldId="264"/>
            <ac:spMk id="16" creationId="{71EB40F7-5004-4D00-A470-2F5F996F6411}"/>
          </ac:spMkLst>
        </pc:spChg>
        <pc:spChg chg="add del mod">
          <ac:chgData name="斉藤 徹" userId="33296064-e4da-4a39-8a9b-7979342510de" providerId="ADAL" clId="{8AF105A0-2EB2-477D-A1AA-1B762F78F4A7}" dt="2021-10-01T01:49:20.170" v="4529" actId="21"/>
          <ac:spMkLst>
            <pc:docMk/>
            <pc:sldMk cId="2942151250" sldId="264"/>
            <ac:spMk id="19" creationId="{42127EA1-6EDE-4850-B8B4-BA093357A970}"/>
          </ac:spMkLst>
        </pc:spChg>
        <pc:spChg chg="add mod">
          <ac:chgData name="斉藤 徹" userId="33296064-e4da-4a39-8a9b-7979342510de" providerId="ADAL" clId="{8AF105A0-2EB2-477D-A1AA-1B762F78F4A7}" dt="2021-10-01T02:46:00.648" v="5814" actId="1035"/>
          <ac:spMkLst>
            <pc:docMk/>
            <pc:sldMk cId="2942151250" sldId="264"/>
            <ac:spMk id="20" creationId="{BB49E3E5-D13B-4A30-868C-2A3BF2C7A876}"/>
          </ac:spMkLst>
        </pc:spChg>
        <pc:spChg chg="add del mod">
          <ac:chgData name="斉藤 徹" userId="33296064-e4da-4a39-8a9b-7979342510de" providerId="ADAL" clId="{8AF105A0-2EB2-477D-A1AA-1B762F78F4A7}" dt="2021-10-01T01:49:06.842" v="4526" actId="21"/>
          <ac:spMkLst>
            <pc:docMk/>
            <pc:sldMk cId="2942151250" sldId="264"/>
            <ac:spMk id="22" creationId="{3B55FBBB-8654-4270-A90C-07739ED59D9D}"/>
          </ac:spMkLst>
        </pc:spChg>
        <pc:spChg chg="add del mod">
          <ac:chgData name="斉藤 徹" userId="33296064-e4da-4a39-8a9b-7979342510de" providerId="ADAL" clId="{8AF105A0-2EB2-477D-A1AA-1B762F78F4A7}" dt="2021-10-01T01:49:11.033" v="4527" actId="21"/>
          <ac:spMkLst>
            <pc:docMk/>
            <pc:sldMk cId="2942151250" sldId="264"/>
            <ac:spMk id="26" creationId="{8077EE15-6E00-44A8-BE3F-158A9D119D9F}"/>
          </ac:spMkLst>
        </pc:spChg>
        <pc:spChg chg="add del mod">
          <ac:chgData name="斉藤 徹" userId="33296064-e4da-4a39-8a9b-7979342510de" providerId="ADAL" clId="{8AF105A0-2EB2-477D-A1AA-1B762F78F4A7}" dt="2021-10-01T01:49:13.392" v="4528" actId="21"/>
          <ac:spMkLst>
            <pc:docMk/>
            <pc:sldMk cId="2942151250" sldId="264"/>
            <ac:spMk id="27" creationId="{3DA20158-738A-4A08-A073-F86BC69EA937}"/>
          </ac:spMkLst>
        </pc:spChg>
        <pc:spChg chg="add del mod">
          <ac:chgData name="斉藤 徹" userId="33296064-e4da-4a39-8a9b-7979342510de" providerId="ADAL" clId="{8AF105A0-2EB2-477D-A1AA-1B762F78F4A7}" dt="2021-10-01T01:48:41.800" v="4518" actId="21"/>
          <ac:spMkLst>
            <pc:docMk/>
            <pc:sldMk cId="2942151250" sldId="264"/>
            <ac:spMk id="28" creationId="{C708142D-85F4-4DE0-9DF8-560D1C18AE3C}"/>
          </ac:spMkLst>
        </pc:spChg>
        <pc:spChg chg="add mod">
          <ac:chgData name="斉藤 徹" userId="33296064-e4da-4a39-8a9b-7979342510de" providerId="ADAL" clId="{8AF105A0-2EB2-477D-A1AA-1B762F78F4A7}" dt="2021-10-01T06:10:09.435" v="8206" actId="20577"/>
          <ac:spMkLst>
            <pc:docMk/>
            <pc:sldMk cId="2942151250" sldId="264"/>
            <ac:spMk id="29" creationId="{CE955E57-5DCC-4C41-B0C1-674F8CF09EF2}"/>
          </ac:spMkLst>
        </pc:spChg>
        <pc:spChg chg="add mod">
          <ac:chgData name="斉藤 徹" userId="33296064-e4da-4a39-8a9b-7979342510de" providerId="ADAL" clId="{8AF105A0-2EB2-477D-A1AA-1B762F78F4A7}" dt="2021-10-01T06:10:19.650" v="8209" actId="20577"/>
          <ac:spMkLst>
            <pc:docMk/>
            <pc:sldMk cId="2942151250" sldId="264"/>
            <ac:spMk id="37" creationId="{182AD373-CC09-4A9A-B854-596B11E27589}"/>
          </ac:spMkLst>
        </pc:spChg>
        <pc:spChg chg="add mod">
          <ac:chgData name="斉藤 徹" userId="33296064-e4da-4a39-8a9b-7979342510de" providerId="ADAL" clId="{8AF105A0-2EB2-477D-A1AA-1B762F78F4A7}" dt="2021-10-01T06:10:26.015" v="8212" actId="20577"/>
          <ac:spMkLst>
            <pc:docMk/>
            <pc:sldMk cId="2942151250" sldId="264"/>
            <ac:spMk id="38" creationId="{EF5437A0-8F4D-4699-A322-BCE595479E76}"/>
          </ac:spMkLst>
        </pc:spChg>
        <pc:spChg chg="add mod">
          <ac:chgData name="斉藤 徹" userId="33296064-e4da-4a39-8a9b-7979342510de" providerId="ADAL" clId="{8AF105A0-2EB2-477D-A1AA-1B762F78F4A7}" dt="2021-10-01T02:47:45.206" v="5859" actId="1035"/>
          <ac:spMkLst>
            <pc:docMk/>
            <pc:sldMk cId="2942151250" sldId="264"/>
            <ac:spMk id="39" creationId="{3642A933-D5FD-4EED-83C6-1DA3B31992B0}"/>
          </ac:spMkLst>
        </pc:spChg>
        <pc:spChg chg="add mod">
          <ac:chgData name="斉藤 徹" userId="33296064-e4da-4a39-8a9b-7979342510de" providerId="ADAL" clId="{8AF105A0-2EB2-477D-A1AA-1B762F78F4A7}" dt="2021-10-01T02:51:59.722" v="6075" actId="14100"/>
          <ac:spMkLst>
            <pc:docMk/>
            <pc:sldMk cId="2942151250" sldId="264"/>
            <ac:spMk id="42" creationId="{4157136A-ABA1-45A4-A37B-ACB49E98FCFB}"/>
          </ac:spMkLst>
        </pc:spChg>
        <pc:spChg chg="add mod">
          <ac:chgData name="斉藤 徹" userId="33296064-e4da-4a39-8a9b-7979342510de" providerId="ADAL" clId="{8AF105A0-2EB2-477D-A1AA-1B762F78F4A7}" dt="2021-10-01T03:38:04.463" v="7266" actId="1076"/>
          <ac:spMkLst>
            <pc:docMk/>
            <pc:sldMk cId="2942151250" sldId="264"/>
            <ac:spMk id="43" creationId="{9574AA0E-E725-457A-93F7-739D842C23A1}"/>
          </ac:spMkLst>
        </pc:spChg>
        <pc:grpChg chg="add del mod">
          <ac:chgData name="斉藤 徹" userId="33296064-e4da-4a39-8a9b-7979342510de" providerId="ADAL" clId="{8AF105A0-2EB2-477D-A1AA-1B762F78F4A7}" dt="2021-10-01T01:49:02.359" v="4525" actId="21"/>
          <ac:grpSpMkLst>
            <pc:docMk/>
            <pc:sldMk cId="2942151250" sldId="264"/>
            <ac:grpSpMk id="12" creationId="{4126057A-01B2-4CC5-A4BB-E6C9EBC95BE0}"/>
          </ac:grpSpMkLst>
        </pc:grpChg>
        <pc:cxnChg chg="add mod">
          <ac:chgData name="斉藤 徹" userId="33296064-e4da-4a39-8a9b-7979342510de" providerId="ADAL" clId="{8AF105A0-2EB2-477D-A1AA-1B762F78F4A7}" dt="2021-10-01T02:46:00.648" v="5814" actId="1035"/>
          <ac:cxnSpMkLst>
            <pc:docMk/>
            <pc:sldMk cId="2942151250" sldId="264"/>
            <ac:cxnSpMk id="17" creationId="{D58575F8-B58B-4751-9C10-296AE35F6A7C}"/>
          </ac:cxnSpMkLst>
        </pc:cxnChg>
        <pc:cxnChg chg="add mod">
          <ac:chgData name="斉藤 徹" userId="33296064-e4da-4a39-8a9b-7979342510de" providerId="ADAL" clId="{8AF105A0-2EB2-477D-A1AA-1B762F78F4A7}" dt="2021-10-01T02:46:00.648" v="5814" actId="1035"/>
          <ac:cxnSpMkLst>
            <pc:docMk/>
            <pc:sldMk cId="2942151250" sldId="264"/>
            <ac:cxnSpMk id="18" creationId="{38E679AB-E1F8-43A6-81EA-F5088F845E11}"/>
          </ac:cxnSpMkLst>
        </pc:cxnChg>
        <pc:cxnChg chg="add mod">
          <ac:chgData name="斉藤 徹" userId="33296064-e4da-4a39-8a9b-7979342510de" providerId="ADAL" clId="{8AF105A0-2EB2-477D-A1AA-1B762F78F4A7}" dt="2021-10-01T02:46:00.648" v="5814" actId="1035"/>
          <ac:cxnSpMkLst>
            <pc:docMk/>
            <pc:sldMk cId="2942151250" sldId="264"/>
            <ac:cxnSpMk id="21" creationId="{53BE9C69-A497-446B-ACD2-629FC4D678AC}"/>
          </ac:cxnSpMkLst>
        </pc:cxnChg>
        <pc:cxnChg chg="add del mod">
          <ac:chgData name="斉藤 徹" userId="33296064-e4da-4a39-8a9b-7979342510de" providerId="ADAL" clId="{8AF105A0-2EB2-477D-A1AA-1B762F78F4A7}" dt="2021-10-01T01:49:20.170" v="4529" actId="21"/>
          <ac:cxnSpMkLst>
            <pc:docMk/>
            <pc:sldMk cId="2942151250" sldId="264"/>
            <ac:cxnSpMk id="23" creationId="{056EB5AC-F110-47C5-95A3-610D0E42EF6F}"/>
          </ac:cxnSpMkLst>
        </pc:cxnChg>
        <pc:cxnChg chg="add del mod">
          <ac:chgData name="斉藤 徹" userId="33296064-e4da-4a39-8a9b-7979342510de" providerId="ADAL" clId="{8AF105A0-2EB2-477D-A1AA-1B762F78F4A7}" dt="2021-10-01T01:57:52.983" v="4766" actId="21"/>
          <ac:cxnSpMkLst>
            <pc:docMk/>
            <pc:sldMk cId="2942151250" sldId="264"/>
            <ac:cxnSpMk id="24" creationId="{6DA0DA7E-0792-4566-810B-30D24D5AFAAB}"/>
          </ac:cxnSpMkLst>
        </pc:cxnChg>
        <pc:cxnChg chg="add del mod">
          <ac:chgData name="斉藤 徹" userId="33296064-e4da-4a39-8a9b-7979342510de" providerId="ADAL" clId="{8AF105A0-2EB2-477D-A1AA-1B762F78F4A7}" dt="2021-10-01T01:57:50.872" v="4765" actId="21"/>
          <ac:cxnSpMkLst>
            <pc:docMk/>
            <pc:sldMk cId="2942151250" sldId="264"/>
            <ac:cxnSpMk id="25" creationId="{89290387-04A1-4220-B3F3-6614F5E2F4C5}"/>
          </ac:cxnSpMkLst>
        </pc:cxnChg>
        <pc:cxnChg chg="add mod">
          <ac:chgData name="斉藤 徹" userId="33296064-e4da-4a39-8a9b-7979342510de" providerId="ADAL" clId="{8AF105A0-2EB2-477D-A1AA-1B762F78F4A7}" dt="2021-10-01T06:10:39.756" v="8220" actId="1038"/>
          <ac:cxnSpMkLst>
            <pc:docMk/>
            <pc:sldMk cId="2942151250" sldId="264"/>
            <ac:cxnSpMk id="31" creationId="{9570C6D8-C8C8-4099-A5C2-7E3D2DAEACF7}"/>
          </ac:cxnSpMkLst>
        </pc:cxnChg>
        <pc:cxnChg chg="add mod">
          <ac:chgData name="斉藤 徹" userId="33296064-e4da-4a39-8a9b-7979342510de" providerId="ADAL" clId="{8AF105A0-2EB2-477D-A1AA-1B762F78F4A7}" dt="2021-10-01T06:10:49.876" v="8227" actId="1038"/>
          <ac:cxnSpMkLst>
            <pc:docMk/>
            <pc:sldMk cId="2942151250" sldId="264"/>
            <ac:cxnSpMk id="33" creationId="{C1C1BF1A-859C-422F-BDD9-5E4C5F3B5D30}"/>
          </ac:cxnSpMkLst>
        </pc:cxnChg>
        <pc:cxnChg chg="add mod">
          <ac:chgData name="斉藤 徹" userId="33296064-e4da-4a39-8a9b-7979342510de" providerId="ADAL" clId="{8AF105A0-2EB2-477D-A1AA-1B762F78F4A7}" dt="2021-10-01T06:12:19.401" v="8232" actId="1038"/>
          <ac:cxnSpMkLst>
            <pc:docMk/>
            <pc:sldMk cId="2942151250" sldId="264"/>
            <ac:cxnSpMk id="35" creationId="{E6E32860-50B0-46E8-8014-89A876E00ABD}"/>
          </ac:cxnSpMkLst>
        </pc:cxnChg>
        <pc:cxnChg chg="add mod">
          <ac:chgData name="斉藤 徹" userId="33296064-e4da-4a39-8a9b-7979342510de" providerId="ADAL" clId="{8AF105A0-2EB2-477D-A1AA-1B762F78F4A7}" dt="2021-10-01T02:04:08.277" v="4929" actId="1582"/>
          <ac:cxnSpMkLst>
            <pc:docMk/>
            <pc:sldMk cId="2942151250" sldId="264"/>
            <ac:cxnSpMk id="41" creationId="{714A5155-0F85-4CFF-ADEC-EAB5EC710EA7}"/>
          </ac:cxnSpMkLst>
        </pc:cxnChg>
      </pc:sldChg>
      <pc:sldChg chg="addSp delSp modSp new mod">
        <pc:chgData name="斉藤 徹" userId="33296064-e4da-4a39-8a9b-7979342510de" providerId="ADAL" clId="{8AF105A0-2EB2-477D-A1AA-1B762F78F4A7}" dt="2021-10-01T02:32:29.912" v="5618" actId="14100"/>
        <pc:sldMkLst>
          <pc:docMk/>
          <pc:sldMk cId="2349275622" sldId="265"/>
        </pc:sldMkLst>
        <pc:spChg chg="mod">
          <ac:chgData name="斉藤 徹" userId="33296064-e4da-4a39-8a9b-7979342510de" providerId="ADAL" clId="{8AF105A0-2EB2-477D-A1AA-1B762F78F4A7}" dt="2021-10-01T02:05:32.237" v="4972" actId="404"/>
          <ac:spMkLst>
            <pc:docMk/>
            <pc:sldMk cId="2349275622" sldId="265"/>
            <ac:spMk id="2" creationId="{3933B2FD-668F-4012-9D40-735B5002DCE4}"/>
          </ac:spMkLst>
        </pc:spChg>
        <pc:spChg chg="mod">
          <ac:chgData name="斉藤 徹" userId="33296064-e4da-4a39-8a9b-7979342510de" providerId="ADAL" clId="{8AF105A0-2EB2-477D-A1AA-1B762F78F4A7}" dt="2021-10-01T02:06:22.100" v="5056" actId="14100"/>
          <ac:spMkLst>
            <pc:docMk/>
            <pc:sldMk cId="2349275622" sldId="265"/>
            <ac:spMk id="3" creationId="{18457A85-0260-4F00-AC8F-1DEC0309926E}"/>
          </ac:spMkLst>
        </pc:spChg>
        <pc:spChg chg="add mod ord">
          <ac:chgData name="斉藤 徹" userId="33296064-e4da-4a39-8a9b-7979342510de" providerId="ADAL" clId="{8AF105A0-2EB2-477D-A1AA-1B762F78F4A7}" dt="2021-10-01T02:29:23.871" v="5557" actId="207"/>
          <ac:spMkLst>
            <pc:docMk/>
            <pc:sldMk cId="2349275622" sldId="265"/>
            <ac:spMk id="4" creationId="{9E8A1440-4EEF-4287-8DC9-F84BE5477B43}"/>
          </ac:spMkLst>
        </pc:spChg>
        <pc:spChg chg="add mod ord">
          <ac:chgData name="斉藤 徹" userId="33296064-e4da-4a39-8a9b-7979342510de" providerId="ADAL" clId="{8AF105A0-2EB2-477D-A1AA-1B762F78F4A7}" dt="2021-10-01T02:17:19.257" v="5312" actId="167"/>
          <ac:spMkLst>
            <pc:docMk/>
            <pc:sldMk cId="2349275622" sldId="265"/>
            <ac:spMk id="5" creationId="{86364D97-D071-498B-BD48-C089495448BC}"/>
          </ac:spMkLst>
        </pc:spChg>
        <pc:spChg chg="add mod ord">
          <ac:chgData name="斉藤 徹" userId="33296064-e4da-4a39-8a9b-7979342510de" providerId="ADAL" clId="{8AF105A0-2EB2-477D-A1AA-1B762F78F4A7}" dt="2021-10-01T02:19:11.797" v="5325" actId="167"/>
          <ac:spMkLst>
            <pc:docMk/>
            <pc:sldMk cId="2349275622" sldId="265"/>
            <ac:spMk id="6" creationId="{A65251BC-A8CE-42C0-A23C-E5204E4A8136}"/>
          </ac:spMkLst>
        </pc:spChg>
        <pc:spChg chg="add mod ord">
          <ac:chgData name="斉藤 徹" userId="33296064-e4da-4a39-8a9b-7979342510de" providerId="ADAL" clId="{8AF105A0-2EB2-477D-A1AA-1B762F78F4A7}" dt="2021-10-01T02:18:54.846" v="5323" actId="167"/>
          <ac:spMkLst>
            <pc:docMk/>
            <pc:sldMk cId="2349275622" sldId="265"/>
            <ac:spMk id="7" creationId="{A6F1CEE9-D827-420F-BB0B-69F571E6BE9D}"/>
          </ac:spMkLst>
        </pc:spChg>
        <pc:spChg chg="add mod">
          <ac:chgData name="斉藤 徹" userId="33296064-e4da-4a39-8a9b-7979342510de" providerId="ADAL" clId="{8AF105A0-2EB2-477D-A1AA-1B762F78F4A7}" dt="2021-10-01T02:20:26.356" v="5335" actId="14100"/>
          <ac:spMkLst>
            <pc:docMk/>
            <pc:sldMk cId="2349275622" sldId="265"/>
            <ac:spMk id="8" creationId="{298881D0-FBE3-45F2-B106-34D2B77371A0}"/>
          </ac:spMkLst>
        </pc:spChg>
        <pc:spChg chg="add mod">
          <ac:chgData name="斉藤 徹" userId="33296064-e4da-4a39-8a9b-7979342510de" providerId="ADAL" clId="{8AF105A0-2EB2-477D-A1AA-1B762F78F4A7}" dt="2021-10-01T02:21:13.105" v="5341" actId="693"/>
          <ac:spMkLst>
            <pc:docMk/>
            <pc:sldMk cId="2349275622" sldId="265"/>
            <ac:spMk id="9" creationId="{A1A5D5B6-EB61-4392-AB57-2F3E1CFB2432}"/>
          </ac:spMkLst>
        </pc:spChg>
        <pc:spChg chg="add mod">
          <ac:chgData name="斉藤 徹" userId="33296064-e4da-4a39-8a9b-7979342510de" providerId="ADAL" clId="{8AF105A0-2EB2-477D-A1AA-1B762F78F4A7}" dt="2021-10-01T02:21:46.730" v="5352" actId="1037"/>
          <ac:spMkLst>
            <pc:docMk/>
            <pc:sldMk cId="2349275622" sldId="265"/>
            <ac:spMk id="10" creationId="{350FCE3F-3540-4F1B-8509-33A2CF1898C7}"/>
          </ac:spMkLst>
        </pc:spChg>
        <pc:spChg chg="add del">
          <ac:chgData name="斉藤 徹" userId="33296064-e4da-4a39-8a9b-7979342510de" providerId="ADAL" clId="{8AF105A0-2EB2-477D-A1AA-1B762F78F4A7}" dt="2021-10-01T02:22:21.472" v="5355" actId="21"/>
          <ac:spMkLst>
            <pc:docMk/>
            <pc:sldMk cId="2349275622" sldId="265"/>
            <ac:spMk id="11" creationId="{AE820AA4-AC59-44BC-B06E-5E067821F425}"/>
          </ac:spMkLst>
        </pc:spChg>
        <pc:spChg chg="add mod ord">
          <ac:chgData name="斉藤 徹" userId="33296064-e4da-4a39-8a9b-7979342510de" providerId="ADAL" clId="{8AF105A0-2EB2-477D-A1AA-1B762F78F4A7}" dt="2021-10-01T02:31:39.639" v="5610" actId="1076"/>
          <ac:spMkLst>
            <pc:docMk/>
            <pc:sldMk cId="2349275622" sldId="265"/>
            <ac:spMk id="12" creationId="{9DF3E178-356D-4DCD-83CB-94D572469E6B}"/>
          </ac:spMkLst>
        </pc:spChg>
        <pc:spChg chg="add mod">
          <ac:chgData name="斉藤 徹" userId="33296064-e4da-4a39-8a9b-7979342510de" providerId="ADAL" clId="{8AF105A0-2EB2-477D-A1AA-1B762F78F4A7}" dt="2021-10-01T02:31:39.639" v="5610" actId="1076"/>
          <ac:spMkLst>
            <pc:docMk/>
            <pc:sldMk cId="2349275622" sldId="265"/>
            <ac:spMk id="13" creationId="{264D51F8-0ACF-4CDC-8238-0D0DDBA10945}"/>
          </ac:spMkLst>
        </pc:spChg>
        <pc:spChg chg="add mod">
          <ac:chgData name="斉藤 徹" userId="33296064-e4da-4a39-8a9b-7979342510de" providerId="ADAL" clId="{8AF105A0-2EB2-477D-A1AA-1B762F78F4A7}" dt="2021-10-01T02:31:39.639" v="5610" actId="1076"/>
          <ac:spMkLst>
            <pc:docMk/>
            <pc:sldMk cId="2349275622" sldId="265"/>
            <ac:spMk id="14" creationId="{988B0A85-0583-4C33-8672-16DE808B35E6}"/>
          </ac:spMkLst>
        </pc:spChg>
        <pc:spChg chg="add mod">
          <ac:chgData name="斉藤 徹" userId="33296064-e4da-4a39-8a9b-7979342510de" providerId="ADAL" clId="{8AF105A0-2EB2-477D-A1AA-1B762F78F4A7}" dt="2021-10-01T02:31:39.639" v="5610" actId="1076"/>
          <ac:spMkLst>
            <pc:docMk/>
            <pc:sldMk cId="2349275622" sldId="265"/>
            <ac:spMk id="15" creationId="{C59A9A64-7F38-487D-9792-2E497D5035C7}"/>
          </ac:spMkLst>
        </pc:spChg>
        <pc:spChg chg="add mod">
          <ac:chgData name="斉藤 徹" userId="33296064-e4da-4a39-8a9b-7979342510de" providerId="ADAL" clId="{8AF105A0-2EB2-477D-A1AA-1B762F78F4A7}" dt="2021-10-01T02:31:39.639" v="5610" actId="1076"/>
          <ac:spMkLst>
            <pc:docMk/>
            <pc:sldMk cId="2349275622" sldId="265"/>
            <ac:spMk id="16" creationId="{3FE04C07-879E-4641-B7B9-454B0E16097F}"/>
          </ac:spMkLst>
        </pc:spChg>
        <pc:spChg chg="add mod">
          <ac:chgData name="斉藤 徹" userId="33296064-e4da-4a39-8a9b-7979342510de" providerId="ADAL" clId="{8AF105A0-2EB2-477D-A1AA-1B762F78F4A7}" dt="2021-10-01T02:31:39.639" v="5610" actId="1076"/>
          <ac:spMkLst>
            <pc:docMk/>
            <pc:sldMk cId="2349275622" sldId="265"/>
            <ac:spMk id="17" creationId="{E7840A40-870C-4C16-A181-F123FF0E9B69}"/>
          </ac:spMkLst>
        </pc:spChg>
        <pc:spChg chg="add mod">
          <ac:chgData name="斉藤 徹" userId="33296064-e4da-4a39-8a9b-7979342510de" providerId="ADAL" clId="{8AF105A0-2EB2-477D-A1AA-1B762F78F4A7}" dt="2021-10-01T02:30:41.443" v="5594" actId="14100"/>
          <ac:spMkLst>
            <pc:docMk/>
            <pc:sldMk cId="2349275622" sldId="265"/>
            <ac:spMk id="18" creationId="{C1ECA17F-D2FD-4AD8-B719-A109C0CE1078}"/>
          </ac:spMkLst>
        </pc:spChg>
        <pc:spChg chg="add mod">
          <ac:chgData name="斉藤 徹" userId="33296064-e4da-4a39-8a9b-7979342510de" providerId="ADAL" clId="{8AF105A0-2EB2-477D-A1AA-1B762F78F4A7}" dt="2021-10-01T02:31:01.524" v="5609" actId="20577"/>
          <ac:spMkLst>
            <pc:docMk/>
            <pc:sldMk cId="2349275622" sldId="265"/>
            <ac:spMk id="19" creationId="{DB916955-8AA5-49A0-9BBC-8E52C17C7C81}"/>
          </ac:spMkLst>
        </pc:spChg>
        <pc:cxnChg chg="add mod">
          <ac:chgData name="斉藤 徹" userId="33296064-e4da-4a39-8a9b-7979342510de" providerId="ADAL" clId="{8AF105A0-2EB2-477D-A1AA-1B762F78F4A7}" dt="2021-10-01T02:32:07.783" v="5612" actId="693"/>
          <ac:cxnSpMkLst>
            <pc:docMk/>
            <pc:sldMk cId="2349275622" sldId="265"/>
            <ac:cxnSpMk id="21" creationId="{918A5CBA-DAB1-4DBC-B574-DAFB82F602FB}"/>
          </ac:cxnSpMkLst>
        </pc:cxnChg>
        <pc:cxnChg chg="add mod">
          <ac:chgData name="斉藤 徹" userId="33296064-e4da-4a39-8a9b-7979342510de" providerId="ADAL" clId="{8AF105A0-2EB2-477D-A1AA-1B762F78F4A7}" dt="2021-10-01T02:32:20.491" v="5615" actId="14100"/>
          <ac:cxnSpMkLst>
            <pc:docMk/>
            <pc:sldMk cId="2349275622" sldId="265"/>
            <ac:cxnSpMk id="22" creationId="{470747CB-7283-4D0C-A855-8466E9CF3E38}"/>
          </ac:cxnSpMkLst>
        </pc:cxnChg>
        <pc:cxnChg chg="add mod">
          <ac:chgData name="斉藤 徹" userId="33296064-e4da-4a39-8a9b-7979342510de" providerId="ADAL" clId="{8AF105A0-2EB2-477D-A1AA-1B762F78F4A7}" dt="2021-10-01T02:32:29.912" v="5618" actId="14100"/>
          <ac:cxnSpMkLst>
            <pc:docMk/>
            <pc:sldMk cId="2349275622" sldId="265"/>
            <ac:cxnSpMk id="24" creationId="{67A6548E-B3E4-49DE-99E4-C783F2E042A1}"/>
          </ac:cxnSpMkLst>
        </pc:cxnChg>
      </pc:sldChg>
      <pc:sldChg chg="modSp new mod">
        <pc:chgData name="斉藤 徹" userId="33296064-e4da-4a39-8a9b-7979342510de" providerId="ADAL" clId="{8AF105A0-2EB2-477D-A1AA-1B762F78F4A7}" dt="2021-10-01T02:38:50.705" v="5805" actId="20577"/>
        <pc:sldMkLst>
          <pc:docMk/>
          <pc:sldMk cId="2082995621" sldId="266"/>
        </pc:sldMkLst>
        <pc:spChg chg="mod">
          <ac:chgData name="斉藤 徹" userId="33296064-e4da-4a39-8a9b-7979342510de" providerId="ADAL" clId="{8AF105A0-2EB2-477D-A1AA-1B762F78F4A7}" dt="2021-10-01T02:37:49.355" v="5683" actId="20577"/>
          <ac:spMkLst>
            <pc:docMk/>
            <pc:sldMk cId="2082995621" sldId="266"/>
            <ac:spMk id="2" creationId="{775AEC68-46E0-4185-B629-154F2460700C}"/>
          </ac:spMkLst>
        </pc:spChg>
        <pc:spChg chg="mod">
          <ac:chgData name="斉藤 徹" userId="33296064-e4da-4a39-8a9b-7979342510de" providerId="ADAL" clId="{8AF105A0-2EB2-477D-A1AA-1B762F78F4A7}" dt="2021-10-01T02:38:50.705" v="5805" actId="20577"/>
          <ac:spMkLst>
            <pc:docMk/>
            <pc:sldMk cId="2082995621" sldId="266"/>
            <ac:spMk id="3" creationId="{135C19E5-9457-4C89-8B24-73D35E221D07}"/>
          </ac:spMkLst>
        </pc:spChg>
      </pc:sldChg>
      <pc:sldChg chg="modSp new mod">
        <pc:chgData name="斉藤 徹" userId="33296064-e4da-4a39-8a9b-7979342510de" providerId="ADAL" clId="{8AF105A0-2EB2-477D-A1AA-1B762F78F4A7}" dt="2021-10-01T06:45:10.759" v="8729" actId="20577"/>
        <pc:sldMkLst>
          <pc:docMk/>
          <pc:sldMk cId="2031657395" sldId="267"/>
        </pc:sldMkLst>
        <pc:spChg chg="mod">
          <ac:chgData name="斉藤 徹" userId="33296064-e4da-4a39-8a9b-7979342510de" providerId="ADAL" clId="{8AF105A0-2EB2-477D-A1AA-1B762F78F4A7}" dt="2021-10-01T02:52:56.349" v="6147" actId="20577"/>
          <ac:spMkLst>
            <pc:docMk/>
            <pc:sldMk cId="2031657395" sldId="267"/>
            <ac:spMk id="2" creationId="{027F0837-F8BE-45A0-A307-A1D33F213B31}"/>
          </ac:spMkLst>
        </pc:spChg>
        <pc:spChg chg="mod">
          <ac:chgData name="斉藤 徹" userId="33296064-e4da-4a39-8a9b-7979342510de" providerId="ADAL" clId="{8AF105A0-2EB2-477D-A1AA-1B762F78F4A7}" dt="2021-10-01T06:45:10.759" v="8729" actId="20577"/>
          <ac:spMkLst>
            <pc:docMk/>
            <pc:sldMk cId="2031657395" sldId="267"/>
            <ac:spMk id="3" creationId="{04F5B614-A196-408E-8E56-4685AF29B2FD}"/>
          </ac:spMkLst>
        </pc:spChg>
      </pc:sldChg>
      <pc:sldChg chg="addSp modSp new mod">
        <pc:chgData name="斉藤 徹" userId="33296064-e4da-4a39-8a9b-7979342510de" providerId="ADAL" clId="{8AF105A0-2EB2-477D-A1AA-1B762F78F4A7}" dt="2021-10-01T03:02:07.449" v="6548" actId="20577"/>
        <pc:sldMkLst>
          <pc:docMk/>
          <pc:sldMk cId="1787609081" sldId="268"/>
        </pc:sldMkLst>
        <pc:spChg chg="mod">
          <ac:chgData name="斉藤 徹" userId="33296064-e4da-4a39-8a9b-7979342510de" providerId="ADAL" clId="{8AF105A0-2EB2-477D-A1AA-1B762F78F4A7}" dt="2021-10-01T03:02:07.449" v="6548" actId="20577"/>
          <ac:spMkLst>
            <pc:docMk/>
            <pc:sldMk cId="1787609081" sldId="268"/>
            <ac:spMk id="2" creationId="{E8B346F2-28FE-4A25-B7B5-00660FCADD52}"/>
          </ac:spMkLst>
        </pc:spChg>
        <pc:spChg chg="mod">
          <ac:chgData name="斉藤 徹" userId="33296064-e4da-4a39-8a9b-7979342510de" providerId="ADAL" clId="{8AF105A0-2EB2-477D-A1AA-1B762F78F4A7}" dt="2021-10-01T02:58:39.533" v="6498" actId="20577"/>
          <ac:spMkLst>
            <pc:docMk/>
            <pc:sldMk cId="1787609081" sldId="268"/>
            <ac:spMk id="3" creationId="{CB3D7F15-100F-4080-94DF-E1778EF6018F}"/>
          </ac:spMkLst>
        </pc:spChg>
        <pc:spChg chg="add mod">
          <ac:chgData name="斉藤 徹" userId="33296064-e4da-4a39-8a9b-7979342510de" providerId="ADAL" clId="{8AF105A0-2EB2-477D-A1AA-1B762F78F4A7}" dt="2021-10-01T03:00:30.480" v="6505" actId="14100"/>
          <ac:spMkLst>
            <pc:docMk/>
            <pc:sldMk cId="1787609081" sldId="268"/>
            <ac:spMk id="6" creationId="{C50121C6-C337-42AD-BEBD-0718010AE632}"/>
          </ac:spMkLst>
        </pc:spChg>
        <pc:spChg chg="add mod">
          <ac:chgData name="斉藤 徹" userId="33296064-e4da-4a39-8a9b-7979342510de" providerId="ADAL" clId="{8AF105A0-2EB2-477D-A1AA-1B762F78F4A7}" dt="2021-10-01T03:01:04.799" v="6517" actId="20577"/>
          <ac:spMkLst>
            <pc:docMk/>
            <pc:sldMk cId="1787609081" sldId="268"/>
            <ac:spMk id="7" creationId="{E87F9B11-A996-46C8-BBDA-5CD576D10BB3}"/>
          </ac:spMkLst>
        </pc:spChg>
        <pc:picChg chg="add mod">
          <ac:chgData name="斉藤 徹" userId="33296064-e4da-4a39-8a9b-7979342510de" providerId="ADAL" clId="{8AF105A0-2EB2-477D-A1AA-1B762F78F4A7}" dt="2021-10-01T02:59:38.044" v="6499" actId="1076"/>
          <ac:picMkLst>
            <pc:docMk/>
            <pc:sldMk cId="1787609081" sldId="268"/>
            <ac:picMk id="5" creationId="{D69325D9-A6DE-4B86-98B2-4876D4DFA2FE}"/>
          </ac:picMkLst>
        </pc:picChg>
      </pc:sldChg>
      <pc:sldChg chg="addSp delSp modSp new mod">
        <pc:chgData name="斉藤 徹" userId="33296064-e4da-4a39-8a9b-7979342510de" providerId="ADAL" clId="{8AF105A0-2EB2-477D-A1AA-1B762F78F4A7}" dt="2021-10-01T03:11:07.951" v="6865" actId="208"/>
        <pc:sldMkLst>
          <pc:docMk/>
          <pc:sldMk cId="3155619710" sldId="269"/>
        </pc:sldMkLst>
        <pc:spChg chg="mod">
          <ac:chgData name="斉藤 徹" userId="33296064-e4da-4a39-8a9b-7979342510de" providerId="ADAL" clId="{8AF105A0-2EB2-477D-A1AA-1B762F78F4A7}" dt="2021-10-01T03:02:02.103" v="6545" actId="20577"/>
          <ac:spMkLst>
            <pc:docMk/>
            <pc:sldMk cId="3155619710" sldId="269"/>
            <ac:spMk id="2" creationId="{5B93A561-6B1A-4BAA-A62F-9CCF6756C8B4}"/>
          </ac:spMkLst>
        </pc:spChg>
        <pc:spChg chg="del">
          <ac:chgData name="斉藤 徹" userId="33296064-e4da-4a39-8a9b-7979342510de" providerId="ADAL" clId="{8AF105A0-2EB2-477D-A1AA-1B762F78F4A7}" dt="2021-10-01T03:02:44.470" v="6549"/>
          <ac:spMkLst>
            <pc:docMk/>
            <pc:sldMk cId="3155619710" sldId="269"/>
            <ac:spMk id="3" creationId="{7844A717-A1D9-4A1E-ABB9-D06D61C915FB}"/>
          </ac:spMkLst>
        </pc:spChg>
        <pc:spChg chg="add del mod">
          <ac:chgData name="斉藤 徹" userId="33296064-e4da-4a39-8a9b-7979342510de" providerId="ADAL" clId="{8AF105A0-2EB2-477D-A1AA-1B762F78F4A7}" dt="2021-10-01T03:02:51.787" v="6553"/>
          <ac:spMkLst>
            <pc:docMk/>
            <pc:sldMk cId="3155619710" sldId="269"/>
            <ac:spMk id="7" creationId="{6FC981AF-94DD-4EDA-A30A-542B6A02170D}"/>
          </ac:spMkLst>
        </pc:spChg>
        <pc:spChg chg="add del mod">
          <ac:chgData name="斉藤 徹" userId="33296064-e4da-4a39-8a9b-7979342510de" providerId="ADAL" clId="{8AF105A0-2EB2-477D-A1AA-1B762F78F4A7}" dt="2021-10-01T03:09:48.708" v="6839" actId="1076"/>
          <ac:spMkLst>
            <pc:docMk/>
            <pc:sldMk cId="3155619710" sldId="269"/>
            <ac:spMk id="10" creationId="{CFE30074-4E3F-43BE-A857-A46C85FC5410}"/>
          </ac:spMkLst>
        </pc:spChg>
        <pc:spChg chg="add del mod">
          <ac:chgData name="斉藤 徹" userId="33296064-e4da-4a39-8a9b-7979342510de" providerId="ADAL" clId="{8AF105A0-2EB2-477D-A1AA-1B762F78F4A7}" dt="2021-10-01T03:09:48.708" v="6839" actId="1076"/>
          <ac:spMkLst>
            <pc:docMk/>
            <pc:sldMk cId="3155619710" sldId="269"/>
            <ac:spMk id="11" creationId="{054773A6-B1BB-4803-B28A-8D34AC5A0090}"/>
          </ac:spMkLst>
        </pc:spChg>
        <pc:spChg chg="add del mod">
          <ac:chgData name="斉藤 徹" userId="33296064-e4da-4a39-8a9b-7979342510de" providerId="ADAL" clId="{8AF105A0-2EB2-477D-A1AA-1B762F78F4A7}" dt="2021-10-01T03:10:42.305" v="6860" actId="207"/>
          <ac:spMkLst>
            <pc:docMk/>
            <pc:sldMk cId="3155619710" sldId="269"/>
            <ac:spMk id="17" creationId="{39BC6016-6F2E-4743-9250-6B80D25C73DB}"/>
          </ac:spMkLst>
        </pc:spChg>
        <pc:spChg chg="add del mod">
          <ac:chgData name="斉藤 徹" userId="33296064-e4da-4a39-8a9b-7979342510de" providerId="ADAL" clId="{8AF105A0-2EB2-477D-A1AA-1B762F78F4A7}" dt="2021-10-01T03:10:45.477" v="6861" actId="207"/>
          <ac:spMkLst>
            <pc:docMk/>
            <pc:sldMk cId="3155619710" sldId="269"/>
            <ac:spMk id="18" creationId="{6253592B-4DFA-414F-B8B2-0EFD35F7E31F}"/>
          </ac:spMkLst>
        </pc:spChg>
        <pc:spChg chg="add del mod">
          <ac:chgData name="斉藤 徹" userId="33296064-e4da-4a39-8a9b-7979342510de" providerId="ADAL" clId="{8AF105A0-2EB2-477D-A1AA-1B762F78F4A7}" dt="2021-10-01T03:10:48.518" v="6862" actId="207"/>
          <ac:spMkLst>
            <pc:docMk/>
            <pc:sldMk cId="3155619710" sldId="269"/>
            <ac:spMk id="19" creationId="{4FB3BA45-7F21-4097-AA20-5D8AB1DA68E9}"/>
          </ac:spMkLst>
        </pc:spChg>
        <pc:spChg chg="add del mod">
          <ac:chgData name="斉藤 徹" userId="33296064-e4da-4a39-8a9b-7979342510de" providerId="ADAL" clId="{8AF105A0-2EB2-477D-A1AA-1B762F78F4A7}" dt="2021-10-01T03:10:18.231" v="6858" actId="20577"/>
          <ac:spMkLst>
            <pc:docMk/>
            <pc:sldMk cId="3155619710" sldId="269"/>
            <ac:spMk id="20" creationId="{363E2925-677A-4F5D-A33B-849C38A59D1C}"/>
          </ac:spMkLst>
        </pc:spChg>
        <pc:spChg chg="add del mod">
          <ac:chgData name="斉藤 徹" userId="33296064-e4da-4a39-8a9b-7979342510de" providerId="ADAL" clId="{8AF105A0-2EB2-477D-A1AA-1B762F78F4A7}" dt="2021-10-01T03:11:00.406" v="6864" actId="208"/>
          <ac:spMkLst>
            <pc:docMk/>
            <pc:sldMk cId="3155619710" sldId="269"/>
            <ac:spMk id="21" creationId="{13A08787-F0C9-4695-9FDC-AFF08CB5C600}"/>
          </ac:spMkLst>
        </pc:spChg>
        <pc:spChg chg="add del mod">
          <ac:chgData name="斉藤 徹" userId="33296064-e4da-4a39-8a9b-7979342510de" providerId="ADAL" clId="{8AF105A0-2EB2-477D-A1AA-1B762F78F4A7}" dt="2021-10-01T03:09:44.142" v="6838" actId="21"/>
          <ac:spMkLst>
            <pc:docMk/>
            <pc:sldMk cId="3155619710" sldId="269"/>
            <ac:spMk id="23" creationId="{91AB79D9-2EC7-4CAF-B3C9-6415A82ABBA8}"/>
          </ac:spMkLst>
        </pc:spChg>
        <pc:picChg chg="add del mod">
          <ac:chgData name="斉藤 徹" userId="33296064-e4da-4a39-8a9b-7979342510de" providerId="ADAL" clId="{8AF105A0-2EB2-477D-A1AA-1B762F78F4A7}" dt="2021-10-01T03:02:46.211" v="6552" actId="21"/>
          <ac:picMkLst>
            <pc:docMk/>
            <pc:sldMk cId="3155619710" sldId="269"/>
            <ac:picMk id="5" creationId="{61671685-13D6-4982-9313-79E9B6BDC39E}"/>
          </ac:picMkLst>
        </pc:picChg>
        <pc:picChg chg="add del mod">
          <ac:chgData name="斉藤 徹" userId="33296064-e4da-4a39-8a9b-7979342510de" providerId="ADAL" clId="{8AF105A0-2EB2-477D-A1AA-1B762F78F4A7}" dt="2021-10-01T03:09:48.708" v="6839" actId="1076"/>
          <ac:picMkLst>
            <pc:docMk/>
            <pc:sldMk cId="3155619710" sldId="269"/>
            <ac:picMk id="9" creationId="{5818BEBA-8C90-4578-867D-1BAF2DA17B1C}"/>
          </ac:picMkLst>
        </pc:picChg>
        <pc:cxnChg chg="add del mod">
          <ac:chgData name="斉藤 徹" userId="33296064-e4da-4a39-8a9b-7979342510de" providerId="ADAL" clId="{8AF105A0-2EB2-477D-A1AA-1B762F78F4A7}" dt="2021-10-01T03:11:07.951" v="6865" actId="208"/>
          <ac:cxnSpMkLst>
            <pc:docMk/>
            <pc:sldMk cId="3155619710" sldId="269"/>
            <ac:cxnSpMk id="13" creationId="{97AFC64A-F145-4D9A-B931-5AC3770E81B0}"/>
          </ac:cxnSpMkLst>
        </pc:cxnChg>
        <pc:cxnChg chg="add del mod">
          <ac:chgData name="斉藤 徹" userId="33296064-e4da-4a39-8a9b-7979342510de" providerId="ADAL" clId="{8AF105A0-2EB2-477D-A1AA-1B762F78F4A7}" dt="2021-10-01T03:10:32.145" v="6859" actId="208"/>
          <ac:cxnSpMkLst>
            <pc:docMk/>
            <pc:sldMk cId="3155619710" sldId="269"/>
            <ac:cxnSpMk id="15" creationId="{BF3BFBEF-2D13-4F6B-B775-CEE864A8B049}"/>
          </ac:cxnSpMkLst>
        </pc:cxnChg>
      </pc:sldChg>
      <pc:sldChg chg="addSp delSp modSp new mod">
        <pc:chgData name="斉藤 徹" userId="33296064-e4da-4a39-8a9b-7979342510de" providerId="ADAL" clId="{8AF105A0-2EB2-477D-A1AA-1B762F78F4A7}" dt="2021-10-01T03:33:45.882" v="7256" actId="14100"/>
        <pc:sldMkLst>
          <pc:docMk/>
          <pc:sldMk cId="1877036818" sldId="270"/>
        </pc:sldMkLst>
        <pc:spChg chg="mod">
          <ac:chgData name="斉藤 徹" userId="33296064-e4da-4a39-8a9b-7979342510de" providerId="ADAL" clId="{8AF105A0-2EB2-477D-A1AA-1B762F78F4A7}" dt="2021-10-01T03:22:49.836" v="6903" actId="20577"/>
          <ac:spMkLst>
            <pc:docMk/>
            <pc:sldMk cId="1877036818" sldId="270"/>
            <ac:spMk id="2" creationId="{D20749B3-FC34-42C6-9300-D3026E54A103}"/>
          </ac:spMkLst>
        </pc:spChg>
        <pc:spChg chg="del">
          <ac:chgData name="斉藤 徹" userId="33296064-e4da-4a39-8a9b-7979342510de" providerId="ADAL" clId="{8AF105A0-2EB2-477D-A1AA-1B762F78F4A7}" dt="2021-10-01T03:22:32.605" v="6867"/>
          <ac:spMkLst>
            <pc:docMk/>
            <pc:sldMk cId="1877036818" sldId="270"/>
            <ac:spMk id="3" creationId="{C6DDC596-B434-4C4C-8CF3-3C7569765E6F}"/>
          </ac:spMkLst>
        </pc:spChg>
        <pc:spChg chg="add mod">
          <ac:chgData name="斉藤 徹" userId="33296064-e4da-4a39-8a9b-7979342510de" providerId="ADAL" clId="{8AF105A0-2EB2-477D-A1AA-1B762F78F4A7}" dt="2021-10-01T03:24:01.298" v="6914" actId="14100"/>
          <ac:spMkLst>
            <pc:docMk/>
            <pc:sldMk cId="1877036818" sldId="270"/>
            <ac:spMk id="8" creationId="{43E6150D-E397-4024-BDC1-4B5A6FF9482E}"/>
          </ac:spMkLst>
        </pc:spChg>
        <pc:spChg chg="add mod">
          <ac:chgData name="斉藤 徹" userId="33296064-e4da-4a39-8a9b-7979342510de" providerId="ADAL" clId="{8AF105A0-2EB2-477D-A1AA-1B762F78F4A7}" dt="2021-10-01T03:33:45.882" v="7256" actId="14100"/>
          <ac:spMkLst>
            <pc:docMk/>
            <pc:sldMk cId="1877036818" sldId="270"/>
            <ac:spMk id="12" creationId="{87FCD5B5-FC8C-4E69-BBF5-9EA4899FDAAB}"/>
          </ac:spMkLst>
        </pc:spChg>
        <pc:picChg chg="add mod">
          <ac:chgData name="斉藤 徹" userId="33296064-e4da-4a39-8a9b-7979342510de" providerId="ADAL" clId="{8AF105A0-2EB2-477D-A1AA-1B762F78F4A7}" dt="2021-10-01T03:23:41.097" v="6911" actId="14100"/>
          <ac:picMkLst>
            <pc:docMk/>
            <pc:sldMk cId="1877036818" sldId="270"/>
            <ac:picMk id="5" creationId="{B1A09A39-EC1A-4391-9F21-48FFC7DA07C2}"/>
          </ac:picMkLst>
        </pc:picChg>
        <pc:picChg chg="add mod">
          <ac:chgData name="斉藤 徹" userId="33296064-e4da-4a39-8a9b-7979342510de" providerId="ADAL" clId="{8AF105A0-2EB2-477D-A1AA-1B762F78F4A7}" dt="2021-10-01T03:23:37.243" v="6910" actId="1076"/>
          <ac:picMkLst>
            <pc:docMk/>
            <pc:sldMk cId="1877036818" sldId="270"/>
            <ac:picMk id="7" creationId="{A9BB5470-F38E-4437-A786-FAC301EB8C7E}"/>
          </ac:picMkLst>
        </pc:picChg>
        <pc:cxnChg chg="add mod">
          <ac:chgData name="斉藤 徹" userId="33296064-e4da-4a39-8a9b-7979342510de" providerId="ADAL" clId="{8AF105A0-2EB2-477D-A1AA-1B762F78F4A7}" dt="2021-10-01T03:24:26.236" v="6917" actId="14100"/>
          <ac:cxnSpMkLst>
            <pc:docMk/>
            <pc:sldMk cId="1877036818" sldId="270"/>
            <ac:cxnSpMk id="9" creationId="{68EDBBB3-4BDF-46EF-A607-F6CD8D3AF614}"/>
          </ac:cxnSpMkLst>
        </pc:cxnChg>
      </pc:sldChg>
      <pc:sldChg chg="addSp delSp modSp new mod">
        <pc:chgData name="斉藤 徹" userId="33296064-e4da-4a39-8a9b-7979342510de" providerId="ADAL" clId="{8AF105A0-2EB2-477D-A1AA-1B762F78F4A7}" dt="2021-10-01T05:46:42.647" v="7561" actId="1076"/>
        <pc:sldMkLst>
          <pc:docMk/>
          <pc:sldMk cId="73137160" sldId="271"/>
        </pc:sldMkLst>
        <pc:spChg chg="add mod">
          <ac:chgData name="斉藤 徹" userId="33296064-e4da-4a39-8a9b-7979342510de" providerId="ADAL" clId="{8AF105A0-2EB2-477D-A1AA-1B762F78F4A7}" dt="2021-10-01T03:25:42.957" v="6933" actId="14100"/>
          <ac:spMkLst>
            <pc:docMk/>
            <pc:sldMk cId="73137160" sldId="271"/>
            <ac:spMk id="5" creationId="{85813771-EB8A-4284-B8A9-ED3A13461D64}"/>
          </ac:spMkLst>
        </pc:spChg>
        <pc:spChg chg="add mod">
          <ac:chgData name="斉藤 徹" userId="33296064-e4da-4a39-8a9b-7979342510de" providerId="ADAL" clId="{8AF105A0-2EB2-477D-A1AA-1B762F78F4A7}" dt="2021-10-01T03:25:51.287" v="6936" actId="14100"/>
          <ac:spMkLst>
            <pc:docMk/>
            <pc:sldMk cId="73137160" sldId="271"/>
            <ac:spMk id="6" creationId="{6BC40218-0BE8-4C7D-93B1-C1C9F7E57585}"/>
          </ac:spMkLst>
        </pc:spChg>
        <pc:spChg chg="add mod">
          <ac:chgData name="斉藤 徹" userId="33296064-e4da-4a39-8a9b-7979342510de" providerId="ADAL" clId="{8AF105A0-2EB2-477D-A1AA-1B762F78F4A7}" dt="2021-10-01T03:25:56.752" v="6938" actId="1076"/>
          <ac:spMkLst>
            <pc:docMk/>
            <pc:sldMk cId="73137160" sldId="271"/>
            <ac:spMk id="7" creationId="{41A1A0DB-FF55-47AD-AE10-CE4589792976}"/>
          </ac:spMkLst>
        </pc:spChg>
        <pc:spChg chg="add del mod">
          <ac:chgData name="斉藤 徹" userId="33296064-e4da-4a39-8a9b-7979342510de" providerId="ADAL" clId="{8AF105A0-2EB2-477D-A1AA-1B762F78F4A7}" dt="2021-10-01T03:26:05.335" v="6940" actId="21"/>
          <ac:spMkLst>
            <pc:docMk/>
            <pc:sldMk cId="73137160" sldId="271"/>
            <ac:spMk id="8" creationId="{923A65D0-B898-4EE5-9969-221F96D0F67D}"/>
          </ac:spMkLst>
        </pc:spChg>
        <pc:spChg chg="add mod">
          <ac:chgData name="斉藤 徹" userId="33296064-e4da-4a39-8a9b-7979342510de" providerId="ADAL" clId="{8AF105A0-2EB2-477D-A1AA-1B762F78F4A7}" dt="2021-10-01T03:27:20.100" v="6968" actId="207"/>
          <ac:spMkLst>
            <pc:docMk/>
            <pc:sldMk cId="73137160" sldId="271"/>
            <ac:spMk id="9" creationId="{D255E3CC-7A98-4A83-811B-A7FB43C0E99F}"/>
          </ac:spMkLst>
        </pc:spChg>
        <pc:spChg chg="add mod">
          <ac:chgData name="斉藤 徹" userId="33296064-e4da-4a39-8a9b-7979342510de" providerId="ADAL" clId="{8AF105A0-2EB2-477D-A1AA-1B762F78F4A7}" dt="2021-10-01T03:28:52.359" v="6988" actId="14100"/>
          <ac:spMkLst>
            <pc:docMk/>
            <pc:sldMk cId="73137160" sldId="271"/>
            <ac:spMk id="21" creationId="{C2333510-21BF-4BA9-914A-DEE1D4FF2956}"/>
          </ac:spMkLst>
        </pc:spChg>
        <pc:spChg chg="add mod">
          <ac:chgData name="斉藤 徹" userId="33296064-e4da-4a39-8a9b-7979342510de" providerId="ADAL" clId="{8AF105A0-2EB2-477D-A1AA-1B762F78F4A7}" dt="2021-10-01T05:46:42.647" v="7561" actId="1076"/>
          <ac:spMkLst>
            <pc:docMk/>
            <pc:sldMk cId="73137160" sldId="271"/>
            <ac:spMk id="22" creationId="{12584CF0-719E-41D5-8DC6-E8F375281BA7}"/>
          </ac:spMkLst>
        </pc:spChg>
        <pc:spChg chg="add mod">
          <ac:chgData name="斉藤 徹" userId="33296064-e4da-4a39-8a9b-7979342510de" providerId="ADAL" clId="{8AF105A0-2EB2-477D-A1AA-1B762F78F4A7}" dt="2021-10-01T03:31:04.138" v="7148" actId="14100"/>
          <ac:spMkLst>
            <pc:docMk/>
            <pc:sldMk cId="73137160" sldId="271"/>
            <ac:spMk id="23" creationId="{B6D31E23-ADF9-42B2-B2A3-4430A6FD76C5}"/>
          </ac:spMkLst>
        </pc:spChg>
        <pc:picChg chg="add mod">
          <ac:chgData name="斉藤 徹" userId="33296064-e4da-4a39-8a9b-7979342510de" providerId="ADAL" clId="{8AF105A0-2EB2-477D-A1AA-1B762F78F4A7}" dt="2021-10-01T03:28:41.401" v="6986" actId="1076"/>
          <ac:picMkLst>
            <pc:docMk/>
            <pc:sldMk cId="73137160" sldId="271"/>
            <ac:picMk id="4" creationId="{CA78B03F-22A6-4071-A1AB-BEC048936F58}"/>
          </ac:picMkLst>
        </pc:picChg>
        <pc:cxnChg chg="add mod">
          <ac:chgData name="斉藤 徹" userId="33296064-e4da-4a39-8a9b-7979342510de" providerId="ADAL" clId="{8AF105A0-2EB2-477D-A1AA-1B762F78F4A7}" dt="2021-10-01T03:27:50.973" v="6971" actId="14100"/>
          <ac:cxnSpMkLst>
            <pc:docMk/>
            <pc:sldMk cId="73137160" sldId="271"/>
            <ac:cxnSpMk id="10" creationId="{C08DB785-DDA7-4CEE-B214-CBB1ACB6FC90}"/>
          </ac:cxnSpMkLst>
        </pc:cxnChg>
        <pc:cxnChg chg="add mod">
          <ac:chgData name="斉藤 徹" userId="33296064-e4da-4a39-8a9b-7979342510de" providerId="ADAL" clId="{8AF105A0-2EB2-477D-A1AA-1B762F78F4A7}" dt="2021-10-01T03:28:00.590" v="6975" actId="14100"/>
          <ac:cxnSpMkLst>
            <pc:docMk/>
            <pc:sldMk cId="73137160" sldId="271"/>
            <ac:cxnSpMk id="12" creationId="{BE6145FD-3DF4-4E5C-913D-1D0978F83680}"/>
          </ac:cxnSpMkLst>
        </pc:cxnChg>
        <pc:cxnChg chg="add mod">
          <ac:chgData name="斉藤 徹" userId="33296064-e4da-4a39-8a9b-7979342510de" providerId="ADAL" clId="{8AF105A0-2EB2-477D-A1AA-1B762F78F4A7}" dt="2021-10-01T03:28:12.017" v="6979" actId="14100"/>
          <ac:cxnSpMkLst>
            <pc:docMk/>
            <pc:sldMk cId="73137160" sldId="271"/>
            <ac:cxnSpMk id="15" creationId="{7C95619F-A255-4CB6-9E52-3EAC2D5DE785}"/>
          </ac:cxnSpMkLst>
        </pc:cxnChg>
        <pc:cxnChg chg="add mod">
          <ac:chgData name="斉藤 徹" userId="33296064-e4da-4a39-8a9b-7979342510de" providerId="ADAL" clId="{8AF105A0-2EB2-477D-A1AA-1B762F78F4A7}" dt="2021-10-01T03:28:35.251" v="6983" actId="14100"/>
          <ac:cxnSpMkLst>
            <pc:docMk/>
            <pc:sldMk cId="73137160" sldId="271"/>
            <ac:cxnSpMk id="18" creationId="{229C3C29-CA5B-4EF7-98AF-E0B499C8D756}"/>
          </ac:cxnSpMkLst>
        </pc:cxnChg>
      </pc:sldChg>
      <pc:sldChg chg="addSp delSp modSp new mod">
        <pc:chgData name="斉藤 徹" userId="33296064-e4da-4a39-8a9b-7979342510de" providerId="ADAL" clId="{8AF105A0-2EB2-477D-A1AA-1B762F78F4A7}" dt="2021-10-01T04:14:25.058" v="7496" actId="208"/>
        <pc:sldMkLst>
          <pc:docMk/>
          <pc:sldMk cId="1716326221" sldId="272"/>
        </pc:sldMkLst>
        <pc:spChg chg="del">
          <ac:chgData name="斉藤 徹" userId="33296064-e4da-4a39-8a9b-7979342510de" providerId="ADAL" clId="{8AF105A0-2EB2-477D-A1AA-1B762F78F4A7}" dt="2021-10-01T04:02:55.300" v="7268"/>
          <ac:spMkLst>
            <pc:docMk/>
            <pc:sldMk cId="1716326221" sldId="272"/>
            <ac:spMk id="3" creationId="{E99F6D9B-3DD3-4039-9609-EBF12BB9D62E}"/>
          </ac:spMkLst>
        </pc:spChg>
        <pc:spChg chg="add mod">
          <ac:chgData name="斉藤 徹" userId="33296064-e4da-4a39-8a9b-7979342510de" providerId="ADAL" clId="{8AF105A0-2EB2-477D-A1AA-1B762F78F4A7}" dt="2021-10-01T04:06:18.569" v="7396" actId="1076"/>
          <ac:spMkLst>
            <pc:docMk/>
            <pc:sldMk cId="1716326221" sldId="272"/>
            <ac:spMk id="6" creationId="{CED4E7A1-5FBD-4E27-8B27-A601BFB45EEE}"/>
          </ac:spMkLst>
        </pc:spChg>
        <pc:spChg chg="add mod">
          <ac:chgData name="斉藤 徹" userId="33296064-e4da-4a39-8a9b-7979342510de" providerId="ADAL" clId="{8AF105A0-2EB2-477D-A1AA-1B762F78F4A7}" dt="2021-10-01T04:14:11.699" v="7494" actId="207"/>
          <ac:spMkLst>
            <pc:docMk/>
            <pc:sldMk cId="1716326221" sldId="272"/>
            <ac:spMk id="7" creationId="{3B87F54B-CF3C-4BDA-A2C3-D37771777A73}"/>
          </ac:spMkLst>
        </pc:spChg>
        <pc:spChg chg="add mod">
          <ac:chgData name="斉藤 徹" userId="33296064-e4da-4a39-8a9b-7979342510de" providerId="ADAL" clId="{8AF105A0-2EB2-477D-A1AA-1B762F78F4A7}" dt="2021-10-01T04:14:25.058" v="7496" actId="208"/>
          <ac:spMkLst>
            <pc:docMk/>
            <pc:sldMk cId="1716326221" sldId="272"/>
            <ac:spMk id="8" creationId="{E01A1C14-FF52-421D-8C7C-3775B2D7EE3E}"/>
          </ac:spMkLst>
        </pc:spChg>
        <pc:spChg chg="add mod">
          <ac:chgData name="斉藤 徹" userId="33296064-e4da-4a39-8a9b-7979342510de" providerId="ADAL" clId="{8AF105A0-2EB2-477D-A1AA-1B762F78F4A7}" dt="2021-10-01T04:09:58.493" v="7459" actId="1076"/>
          <ac:spMkLst>
            <pc:docMk/>
            <pc:sldMk cId="1716326221" sldId="272"/>
            <ac:spMk id="11" creationId="{0226F341-146B-4733-A55C-9DAEF09D4E31}"/>
          </ac:spMkLst>
        </pc:spChg>
        <pc:spChg chg="add mod">
          <ac:chgData name="斉藤 徹" userId="33296064-e4da-4a39-8a9b-7979342510de" providerId="ADAL" clId="{8AF105A0-2EB2-477D-A1AA-1B762F78F4A7}" dt="2021-10-01T04:11:34.837" v="7470" actId="14100"/>
          <ac:spMkLst>
            <pc:docMk/>
            <pc:sldMk cId="1716326221" sldId="272"/>
            <ac:spMk id="12" creationId="{143F6197-2A89-4116-BBDB-C840979AA5A4}"/>
          </ac:spMkLst>
        </pc:spChg>
        <pc:spChg chg="add mod">
          <ac:chgData name="斉藤 徹" userId="33296064-e4da-4a39-8a9b-7979342510de" providerId="ADAL" clId="{8AF105A0-2EB2-477D-A1AA-1B762F78F4A7}" dt="2021-10-01T04:13:04.864" v="7483" actId="208"/>
          <ac:spMkLst>
            <pc:docMk/>
            <pc:sldMk cId="1716326221" sldId="272"/>
            <ac:spMk id="15" creationId="{8D547458-8304-4B75-B9BC-9709405CE387}"/>
          </ac:spMkLst>
        </pc:spChg>
        <pc:spChg chg="add mod">
          <ac:chgData name="斉藤 徹" userId="33296064-e4da-4a39-8a9b-7979342510de" providerId="ADAL" clId="{8AF105A0-2EB2-477D-A1AA-1B762F78F4A7}" dt="2021-10-01T04:13:33.804" v="7487" actId="208"/>
          <ac:spMkLst>
            <pc:docMk/>
            <pc:sldMk cId="1716326221" sldId="272"/>
            <ac:spMk id="18" creationId="{C4A40705-4042-4479-8C19-E7B3FC4F9562}"/>
          </ac:spMkLst>
        </pc:spChg>
        <pc:picChg chg="add mod">
          <ac:chgData name="斉藤 徹" userId="33296064-e4da-4a39-8a9b-7979342510de" providerId="ADAL" clId="{8AF105A0-2EB2-477D-A1AA-1B762F78F4A7}" dt="2021-10-01T04:11:23.930" v="7466" actId="1076"/>
          <ac:picMkLst>
            <pc:docMk/>
            <pc:sldMk cId="1716326221" sldId="272"/>
            <ac:picMk id="5" creationId="{5CB3711F-9F6F-465B-ADFC-E1C1317D7EB1}"/>
          </ac:picMkLst>
        </pc:picChg>
        <pc:picChg chg="add mod">
          <ac:chgData name="斉藤 徹" userId="33296064-e4da-4a39-8a9b-7979342510de" providerId="ADAL" clId="{8AF105A0-2EB2-477D-A1AA-1B762F78F4A7}" dt="2021-10-01T04:10:49.138" v="7463" actId="14100"/>
          <ac:picMkLst>
            <pc:docMk/>
            <pc:sldMk cId="1716326221" sldId="272"/>
            <ac:picMk id="10" creationId="{11F98AFA-D9EE-48DA-819E-7FF4AB63BBF9}"/>
          </ac:picMkLst>
        </pc:picChg>
        <pc:cxnChg chg="add mod">
          <ac:chgData name="斉藤 徹" userId="33296064-e4da-4a39-8a9b-7979342510de" providerId="ADAL" clId="{8AF105A0-2EB2-477D-A1AA-1B762F78F4A7}" dt="2021-10-01T04:12:04.857" v="7473" actId="208"/>
          <ac:cxnSpMkLst>
            <pc:docMk/>
            <pc:sldMk cId="1716326221" sldId="272"/>
            <ac:cxnSpMk id="14" creationId="{EABFC211-C6FF-42E1-A9B1-17BDB6353B79}"/>
          </ac:cxnSpMkLst>
        </pc:cxnChg>
        <pc:cxnChg chg="add mod">
          <ac:chgData name="斉藤 徹" userId="33296064-e4da-4a39-8a9b-7979342510de" providerId="ADAL" clId="{8AF105A0-2EB2-477D-A1AA-1B762F78F4A7}" dt="2021-10-01T04:12:59.738" v="7482" actId="208"/>
          <ac:cxnSpMkLst>
            <pc:docMk/>
            <pc:sldMk cId="1716326221" sldId="272"/>
            <ac:cxnSpMk id="16" creationId="{5B8FF6F5-1070-45F0-8CAD-699524AF0CB4}"/>
          </ac:cxnSpMkLst>
        </pc:cxnChg>
        <pc:cxnChg chg="add mod">
          <ac:chgData name="斉藤 徹" userId="33296064-e4da-4a39-8a9b-7979342510de" providerId="ADAL" clId="{8AF105A0-2EB2-477D-A1AA-1B762F78F4A7}" dt="2021-10-01T04:13:55.114" v="7492" actId="208"/>
          <ac:cxnSpMkLst>
            <pc:docMk/>
            <pc:sldMk cId="1716326221" sldId="272"/>
            <ac:cxnSpMk id="19" creationId="{18B2CE7C-EBF4-44B1-A442-B7400CBED0DB}"/>
          </ac:cxnSpMkLst>
        </pc:cxnChg>
      </pc:sldChg>
      <pc:sldChg chg="addSp modSp new mod ord">
        <pc:chgData name="斉藤 徹" userId="33296064-e4da-4a39-8a9b-7979342510de" providerId="ADAL" clId="{8AF105A0-2EB2-477D-A1AA-1B762F78F4A7}" dt="2021-10-01T06:44:49.420" v="8695" actId="20577"/>
        <pc:sldMkLst>
          <pc:docMk/>
          <pc:sldMk cId="775380575" sldId="273"/>
        </pc:sldMkLst>
        <pc:spChg chg="add mod">
          <ac:chgData name="斉藤 徹" userId="33296064-e4da-4a39-8a9b-7979342510de" providerId="ADAL" clId="{8AF105A0-2EB2-477D-A1AA-1B762F78F4A7}" dt="2021-10-01T05:45:40.286" v="7550" actId="1076"/>
          <ac:spMkLst>
            <pc:docMk/>
            <pc:sldMk cId="775380575" sldId="273"/>
            <ac:spMk id="6" creationId="{34D59ECF-2B24-4C1D-AA7E-6555EF3AE84B}"/>
          </ac:spMkLst>
        </pc:spChg>
        <pc:spChg chg="add mod">
          <ac:chgData name="斉藤 徹" userId="33296064-e4da-4a39-8a9b-7979342510de" providerId="ADAL" clId="{8AF105A0-2EB2-477D-A1AA-1B762F78F4A7}" dt="2021-10-01T06:09:29.337" v="8203" actId="14100"/>
          <ac:spMkLst>
            <pc:docMk/>
            <pc:sldMk cId="775380575" sldId="273"/>
            <ac:spMk id="13" creationId="{DDEE10FE-F217-4AC6-98FB-4B13C40E836A}"/>
          </ac:spMkLst>
        </pc:spChg>
        <pc:spChg chg="add mod">
          <ac:chgData name="斉藤 徹" userId="33296064-e4da-4a39-8a9b-7979342510de" providerId="ADAL" clId="{8AF105A0-2EB2-477D-A1AA-1B762F78F4A7}" dt="2021-10-01T06:44:49.420" v="8695" actId="20577"/>
          <ac:spMkLst>
            <pc:docMk/>
            <pc:sldMk cId="775380575" sldId="273"/>
            <ac:spMk id="14" creationId="{B201B1E3-A99D-41B1-964F-F68CFC090FDF}"/>
          </ac:spMkLst>
        </pc:spChg>
        <pc:picChg chg="add mod">
          <ac:chgData name="斉藤 徹" userId="33296064-e4da-4a39-8a9b-7979342510de" providerId="ADAL" clId="{8AF105A0-2EB2-477D-A1AA-1B762F78F4A7}" dt="2021-10-01T05:45:23.300" v="7546" actId="1076"/>
          <ac:picMkLst>
            <pc:docMk/>
            <pc:sldMk cId="775380575" sldId="273"/>
            <ac:picMk id="5" creationId="{09C85AF1-7574-43EB-84F1-B1CD15EF803A}"/>
          </ac:picMkLst>
        </pc:picChg>
        <pc:cxnChg chg="add mod">
          <ac:chgData name="斉藤 徹" userId="33296064-e4da-4a39-8a9b-7979342510de" providerId="ADAL" clId="{8AF105A0-2EB2-477D-A1AA-1B762F78F4A7}" dt="2021-10-01T05:45:48.799" v="7552" actId="14100"/>
          <ac:cxnSpMkLst>
            <pc:docMk/>
            <pc:sldMk cId="775380575" sldId="273"/>
            <ac:cxnSpMk id="7" creationId="{35088C69-5057-40EF-829A-FA15FD70DCDB}"/>
          </ac:cxnSpMkLst>
        </pc:cxnChg>
        <pc:cxnChg chg="add mod">
          <ac:chgData name="斉藤 徹" userId="33296064-e4da-4a39-8a9b-7979342510de" providerId="ADAL" clId="{8AF105A0-2EB2-477D-A1AA-1B762F78F4A7}" dt="2021-10-01T05:46:07.728" v="7557" actId="1035"/>
          <ac:cxnSpMkLst>
            <pc:docMk/>
            <pc:sldMk cId="775380575" sldId="273"/>
            <ac:cxnSpMk id="10" creationId="{9D7C3BC9-C4F4-4457-B81A-FD3C560B767A}"/>
          </ac:cxnSpMkLst>
        </pc:cxnChg>
        <pc:cxnChg chg="add mod">
          <ac:chgData name="斉藤 徹" userId="33296064-e4da-4a39-8a9b-7979342510de" providerId="ADAL" clId="{8AF105A0-2EB2-477D-A1AA-1B762F78F4A7}" dt="2021-10-01T05:46:21.966" v="7560" actId="14100"/>
          <ac:cxnSpMkLst>
            <pc:docMk/>
            <pc:sldMk cId="775380575" sldId="273"/>
            <ac:cxnSpMk id="11" creationId="{7D799AB5-D20B-4170-A88F-CB6B7169FC4B}"/>
          </ac:cxnSpMkLst>
        </pc:cxnChg>
      </pc:sldChg>
      <pc:sldChg chg="addSp modSp new mod ord modAnim">
        <pc:chgData name="斉藤 徹" userId="33296064-e4da-4a39-8a9b-7979342510de" providerId="ADAL" clId="{8AF105A0-2EB2-477D-A1AA-1B762F78F4A7}" dt="2021-10-04T03:47:52.712" v="11304"/>
        <pc:sldMkLst>
          <pc:docMk/>
          <pc:sldMk cId="4001767486" sldId="274"/>
        </pc:sldMkLst>
        <pc:spChg chg="add mod">
          <ac:chgData name="斉藤 徹" userId="33296064-e4da-4a39-8a9b-7979342510de" providerId="ADAL" clId="{8AF105A0-2EB2-477D-A1AA-1B762F78F4A7}" dt="2021-10-01T05:56:18.022" v="7894" actId="1076"/>
          <ac:spMkLst>
            <pc:docMk/>
            <pc:sldMk cId="4001767486" sldId="274"/>
            <ac:spMk id="6" creationId="{5880AC61-7CE0-4E69-935E-91D834817FB1}"/>
          </ac:spMkLst>
        </pc:spChg>
        <pc:spChg chg="add mod">
          <ac:chgData name="斉藤 徹" userId="33296064-e4da-4a39-8a9b-7979342510de" providerId="ADAL" clId="{8AF105A0-2EB2-477D-A1AA-1B762F78F4A7}" dt="2021-10-01T05:56:34.946" v="7898" actId="1076"/>
          <ac:spMkLst>
            <pc:docMk/>
            <pc:sldMk cId="4001767486" sldId="274"/>
            <ac:spMk id="7" creationId="{E8F17AC6-9538-48CC-860A-31B230C2BED4}"/>
          </ac:spMkLst>
        </pc:spChg>
        <pc:spChg chg="add mod">
          <ac:chgData name="斉藤 徹" userId="33296064-e4da-4a39-8a9b-7979342510de" providerId="ADAL" clId="{8AF105A0-2EB2-477D-A1AA-1B762F78F4A7}" dt="2021-10-01T06:43:24.476" v="8633" actId="14100"/>
          <ac:spMkLst>
            <pc:docMk/>
            <pc:sldMk cId="4001767486" sldId="274"/>
            <ac:spMk id="8" creationId="{10A68F5C-9F11-4BAB-B791-B9D4ED3A114E}"/>
          </ac:spMkLst>
        </pc:spChg>
        <pc:spChg chg="add mod">
          <ac:chgData name="斉藤 徹" userId="33296064-e4da-4a39-8a9b-7979342510de" providerId="ADAL" clId="{8AF105A0-2EB2-477D-A1AA-1B762F78F4A7}" dt="2021-10-01T06:04:55.450" v="8200" actId="207"/>
          <ac:spMkLst>
            <pc:docMk/>
            <pc:sldMk cId="4001767486" sldId="274"/>
            <ac:spMk id="15" creationId="{733C96F1-B1C8-4498-9AEC-5EA225EBF820}"/>
          </ac:spMkLst>
        </pc:spChg>
        <pc:spChg chg="add mod">
          <ac:chgData name="斉藤 徹" userId="33296064-e4da-4a39-8a9b-7979342510de" providerId="ADAL" clId="{8AF105A0-2EB2-477D-A1AA-1B762F78F4A7}" dt="2021-10-01T06:04:17.288" v="8197" actId="207"/>
          <ac:spMkLst>
            <pc:docMk/>
            <pc:sldMk cId="4001767486" sldId="274"/>
            <ac:spMk id="16" creationId="{274CA95F-2229-446B-87F9-825F769CC9D9}"/>
          </ac:spMkLst>
        </pc:spChg>
        <pc:spChg chg="add mod">
          <ac:chgData name="斉藤 徹" userId="33296064-e4da-4a39-8a9b-7979342510de" providerId="ADAL" clId="{8AF105A0-2EB2-477D-A1AA-1B762F78F4A7}" dt="2021-10-01T06:05:00.855" v="8201" actId="207"/>
          <ac:spMkLst>
            <pc:docMk/>
            <pc:sldMk cId="4001767486" sldId="274"/>
            <ac:spMk id="17" creationId="{F9817438-0227-489E-A431-8EE781A7600D}"/>
          </ac:spMkLst>
        </pc:spChg>
        <pc:spChg chg="add mod">
          <ac:chgData name="斉藤 徹" userId="33296064-e4da-4a39-8a9b-7979342510de" providerId="ADAL" clId="{8AF105A0-2EB2-477D-A1AA-1B762F78F4A7}" dt="2021-10-01T06:04:22.242" v="8198" actId="207"/>
          <ac:spMkLst>
            <pc:docMk/>
            <pc:sldMk cId="4001767486" sldId="274"/>
            <ac:spMk id="18" creationId="{ED6C2B73-C5F8-4E0A-8679-C62685283482}"/>
          </ac:spMkLst>
        </pc:spChg>
        <pc:spChg chg="add mod">
          <ac:chgData name="斉藤 徹" userId="33296064-e4da-4a39-8a9b-7979342510de" providerId="ADAL" clId="{8AF105A0-2EB2-477D-A1AA-1B762F78F4A7}" dt="2021-10-01T06:44:26.486" v="8664" actId="208"/>
          <ac:spMkLst>
            <pc:docMk/>
            <pc:sldMk cId="4001767486" sldId="274"/>
            <ac:spMk id="19" creationId="{DD751489-4F7F-4CE5-BCE0-54FFAF68B098}"/>
          </ac:spMkLst>
        </pc:spChg>
        <pc:picChg chg="add mod">
          <ac:chgData name="斉藤 徹" userId="33296064-e4da-4a39-8a9b-7979342510de" providerId="ADAL" clId="{8AF105A0-2EB2-477D-A1AA-1B762F78F4A7}" dt="2021-10-01T05:58:12.739" v="7963" actId="1076"/>
          <ac:picMkLst>
            <pc:docMk/>
            <pc:sldMk cId="4001767486" sldId="274"/>
            <ac:picMk id="5" creationId="{D687252C-F186-430D-B899-528F8FE938F2}"/>
          </ac:picMkLst>
        </pc:picChg>
        <pc:cxnChg chg="add mod">
          <ac:chgData name="斉藤 徹" userId="33296064-e4da-4a39-8a9b-7979342510de" providerId="ADAL" clId="{8AF105A0-2EB2-477D-A1AA-1B762F78F4A7}" dt="2021-10-01T05:57:59.533" v="7959" actId="14100"/>
          <ac:cxnSpMkLst>
            <pc:docMk/>
            <pc:sldMk cId="4001767486" sldId="274"/>
            <ac:cxnSpMk id="9" creationId="{28E39261-34C4-4027-AAFE-158977BEA698}"/>
          </ac:cxnSpMkLst>
        </pc:cxnChg>
        <pc:cxnChg chg="add mod">
          <ac:chgData name="斉藤 徹" userId="33296064-e4da-4a39-8a9b-7979342510de" providerId="ADAL" clId="{8AF105A0-2EB2-477D-A1AA-1B762F78F4A7}" dt="2021-10-01T06:04:40.899" v="8199" actId="208"/>
          <ac:cxnSpMkLst>
            <pc:docMk/>
            <pc:sldMk cId="4001767486" sldId="274"/>
            <ac:cxnSpMk id="11" creationId="{9EBE919E-C386-4BA2-B4EB-68E3B31ABCB3}"/>
          </ac:cxnSpMkLst>
        </pc:cxnChg>
        <pc:cxnChg chg="add mod">
          <ac:chgData name="斉藤 徹" userId="33296064-e4da-4a39-8a9b-7979342510de" providerId="ADAL" clId="{8AF105A0-2EB2-477D-A1AA-1B762F78F4A7}" dt="2021-10-01T06:04:08.333" v="8196" actId="208"/>
          <ac:cxnSpMkLst>
            <pc:docMk/>
            <pc:sldMk cId="4001767486" sldId="274"/>
            <ac:cxnSpMk id="13" creationId="{EF85A201-4561-4745-8309-6C555699BB6D}"/>
          </ac:cxnSpMkLst>
        </pc:cxnChg>
      </pc:sldChg>
      <pc:sldChg chg="addSp delSp modSp new mod">
        <pc:chgData name="斉藤 徹" userId="33296064-e4da-4a39-8a9b-7979342510de" providerId="ADAL" clId="{8AF105A0-2EB2-477D-A1AA-1B762F78F4A7}" dt="2021-10-01T06:16:40.325" v="8305" actId="1035"/>
        <pc:sldMkLst>
          <pc:docMk/>
          <pc:sldMk cId="1573822593" sldId="275"/>
        </pc:sldMkLst>
        <pc:spChg chg="add mod">
          <ac:chgData name="斉藤 徹" userId="33296064-e4da-4a39-8a9b-7979342510de" providerId="ADAL" clId="{8AF105A0-2EB2-477D-A1AA-1B762F78F4A7}" dt="2021-10-01T06:15:09.709" v="8251" actId="1076"/>
          <ac:spMkLst>
            <pc:docMk/>
            <pc:sldMk cId="1573822593" sldId="275"/>
            <ac:spMk id="6" creationId="{A346010C-F1E5-45D2-A111-576514AA57E8}"/>
          </ac:spMkLst>
        </pc:spChg>
        <pc:spChg chg="add del mod">
          <ac:chgData name="斉藤 徹" userId="33296064-e4da-4a39-8a9b-7979342510de" providerId="ADAL" clId="{8AF105A0-2EB2-477D-A1AA-1B762F78F4A7}" dt="2021-10-01T06:15:13.027" v="8252" actId="21"/>
          <ac:spMkLst>
            <pc:docMk/>
            <pc:sldMk cId="1573822593" sldId="275"/>
            <ac:spMk id="13" creationId="{71A89D70-172D-41A1-BC65-E073C8149548}"/>
          </ac:spMkLst>
        </pc:spChg>
        <pc:spChg chg="add mod">
          <ac:chgData name="斉藤 徹" userId="33296064-e4da-4a39-8a9b-7979342510de" providerId="ADAL" clId="{8AF105A0-2EB2-477D-A1AA-1B762F78F4A7}" dt="2021-10-01T06:16:40.325" v="8305" actId="1035"/>
          <ac:spMkLst>
            <pc:docMk/>
            <pc:sldMk cId="1573822593" sldId="275"/>
            <ac:spMk id="14" creationId="{AA5826F5-D3D3-4C11-92E6-394EE83252A0}"/>
          </ac:spMkLst>
        </pc:spChg>
        <pc:picChg chg="add mod">
          <ac:chgData name="斉藤 徹" userId="33296064-e4da-4a39-8a9b-7979342510de" providerId="ADAL" clId="{8AF105A0-2EB2-477D-A1AA-1B762F78F4A7}" dt="2021-10-01T06:13:59.355" v="8238" actId="14100"/>
          <ac:picMkLst>
            <pc:docMk/>
            <pc:sldMk cId="1573822593" sldId="275"/>
            <ac:picMk id="5" creationId="{BD07953B-4082-4E3D-97BC-F02290B8B6CF}"/>
          </ac:picMkLst>
        </pc:picChg>
        <pc:cxnChg chg="add mod">
          <ac:chgData name="斉藤 徹" userId="33296064-e4da-4a39-8a9b-7979342510de" providerId="ADAL" clId="{8AF105A0-2EB2-477D-A1AA-1B762F78F4A7}" dt="2021-10-01T06:15:09.709" v="8251" actId="1076"/>
          <ac:cxnSpMkLst>
            <pc:docMk/>
            <pc:sldMk cId="1573822593" sldId="275"/>
            <ac:cxnSpMk id="7" creationId="{F5C8BC0A-0E47-488A-BE38-6C0285F6A896}"/>
          </ac:cxnSpMkLst>
        </pc:cxnChg>
      </pc:sldChg>
      <pc:sldChg chg="addSp delSp modSp new mod">
        <pc:chgData name="斉藤 徹" userId="33296064-e4da-4a39-8a9b-7979342510de" providerId="ADAL" clId="{8AF105A0-2EB2-477D-A1AA-1B762F78F4A7}" dt="2021-10-01T06:33:30.806" v="8613" actId="14100"/>
        <pc:sldMkLst>
          <pc:docMk/>
          <pc:sldMk cId="1650095800" sldId="276"/>
        </pc:sldMkLst>
        <pc:spChg chg="mod">
          <ac:chgData name="斉藤 徹" userId="33296064-e4da-4a39-8a9b-7979342510de" providerId="ADAL" clId="{8AF105A0-2EB2-477D-A1AA-1B762F78F4A7}" dt="2021-10-01T06:26:39.931" v="8352" actId="20577"/>
          <ac:spMkLst>
            <pc:docMk/>
            <pc:sldMk cId="1650095800" sldId="276"/>
            <ac:spMk id="2" creationId="{E9852BD9-B9CC-4DF3-88B8-A1A448871B5C}"/>
          </ac:spMkLst>
        </pc:spChg>
        <pc:spChg chg="add mod">
          <ac:chgData name="斉藤 徹" userId="33296064-e4da-4a39-8a9b-7979342510de" providerId="ADAL" clId="{8AF105A0-2EB2-477D-A1AA-1B762F78F4A7}" dt="2021-10-01T06:26:57.658" v="8354" actId="14100"/>
          <ac:spMkLst>
            <pc:docMk/>
            <pc:sldMk cId="1650095800" sldId="276"/>
            <ac:spMk id="6" creationId="{56CB37DD-1071-4A59-A184-AF51421B676B}"/>
          </ac:spMkLst>
        </pc:spChg>
        <pc:spChg chg="add mod">
          <ac:chgData name="斉藤 徹" userId="33296064-e4da-4a39-8a9b-7979342510de" providerId="ADAL" clId="{8AF105A0-2EB2-477D-A1AA-1B762F78F4A7}" dt="2021-10-01T06:28:07.044" v="8425" actId="122"/>
          <ac:spMkLst>
            <pc:docMk/>
            <pc:sldMk cId="1650095800" sldId="276"/>
            <ac:spMk id="9" creationId="{7F8E0DF1-60CD-4F2D-BA2D-513473AB9DF6}"/>
          </ac:spMkLst>
        </pc:spChg>
        <pc:spChg chg="add mod">
          <ac:chgData name="斉藤 徹" userId="33296064-e4da-4a39-8a9b-7979342510de" providerId="ADAL" clId="{8AF105A0-2EB2-477D-A1AA-1B762F78F4A7}" dt="2021-10-01T06:28:32.556" v="8433" actId="1076"/>
          <ac:spMkLst>
            <pc:docMk/>
            <pc:sldMk cId="1650095800" sldId="276"/>
            <ac:spMk id="10" creationId="{EAD16B7A-C690-4223-B14B-ADD5D9A8680A}"/>
          </ac:spMkLst>
        </pc:spChg>
        <pc:spChg chg="add mod">
          <ac:chgData name="斉藤 徹" userId="33296064-e4da-4a39-8a9b-7979342510de" providerId="ADAL" clId="{8AF105A0-2EB2-477D-A1AA-1B762F78F4A7}" dt="2021-10-01T06:29:23.722" v="8450" actId="1036"/>
          <ac:spMkLst>
            <pc:docMk/>
            <pc:sldMk cId="1650095800" sldId="276"/>
            <ac:spMk id="14" creationId="{11B3B9A5-F8DC-4022-9297-C0DD9BB9BFE5}"/>
          </ac:spMkLst>
        </pc:spChg>
        <pc:spChg chg="add mod">
          <ac:chgData name="斉藤 徹" userId="33296064-e4da-4a39-8a9b-7979342510de" providerId="ADAL" clId="{8AF105A0-2EB2-477D-A1AA-1B762F78F4A7}" dt="2021-10-01T06:30:12.575" v="8474" actId="14100"/>
          <ac:spMkLst>
            <pc:docMk/>
            <pc:sldMk cId="1650095800" sldId="276"/>
            <ac:spMk id="15" creationId="{A9292A90-FE6A-47F6-856B-805E2827D266}"/>
          </ac:spMkLst>
        </pc:spChg>
        <pc:spChg chg="add mod">
          <ac:chgData name="斉藤 徹" userId="33296064-e4da-4a39-8a9b-7979342510de" providerId="ADAL" clId="{8AF105A0-2EB2-477D-A1AA-1B762F78F4A7}" dt="2021-10-01T06:31:03.812" v="8529" actId="1076"/>
          <ac:spMkLst>
            <pc:docMk/>
            <pc:sldMk cId="1650095800" sldId="276"/>
            <ac:spMk id="16" creationId="{620CEC2A-4500-4872-8E46-0D6E983C046D}"/>
          </ac:spMkLst>
        </pc:spChg>
        <pc:picChg chg="add del mod">
          <ac:chgData name="斉藤 徹" userId="33296064-e4da-4a39-8a9b-7979342510de" providerId="ADAL" clId="{8AF105A0-2EB2-477D-A1AA-1B762F78F4A7}" dt="2021-10-01T06:29:04.601" v="8440" actId="1076"/>
          <ac:picMkLst>
            <pc:docMk/>
            <pc:sldMk cId="1650095800" sldId="276"/>
            <ac:picMk id="5" creationId="{62BE34CD-6745-46B1-AC07-AD298B7356E0}"/>
          </ac:picMkLst>
        </pc:picChg>
        <pc:cxnChg chg="add mod">
          <ac:chgData name="斉藤 徹" userId="33296064-e4da-4a39-8a9b-7979342510de" providerId="ADAL" clId="{8AF105A0-2EB2-477D-A1AA-1B762F78F4A7}" dt="2021-10-01T06:26:57.658" v="8354" actId="14100"/>
          <ac:cxnSpMkLst>
            <pc:docMk/>
            <pc:sldMk cId="1650095800" sldId="276"/>
            <ac:cxnSpMk id="7" creationId="{E732B675-0820-4E97-B862-B0AFBACD16FC}"/>
          </ac:cxnSpMkLst>
        </pc:cxnChg>
        <pc:cxnChg chg="add mod">
          <ac:chgData name="斉藤 徹" userId="33296064-e4da-4a39-8a9b-7979342510de" providerId="ADAL" clId="{8AF105A0-2EB2-477D-A1AA-1B762F78F4A7}" dt="2021-10-01T06:32:38.913" v="8546" actId="14100"/>
          <ac:cxnSpMkLst>
            <pc:docMk/>
            <pc:sldMk cId="1650095800" sldId="276"/>
            <ac:cxnSpMk id="11" creationId="{E3A8168B-1DEE-49F9-9076-FFAE75D16520}"/>
          </ac:cxnSpMkLst>
        </pc:cxnChg>
        <pc:cxnChg chg="add mod">
          <ac:chgData name="斉藤 徹" userId="33296064-e4da-4a39-8a9b-7979342510de" providerId="ADAL" clId="{8AF105A0-2EB2-477D-A1AA-1B762F78F4A7}" dt="2021-10-01T06:31:26.132" v="8532" actId="14100"/>
          <ac:cxnSpMkLst>
            <pc:docMk/>
            <pc:sldMk cId="1650095800" sldId="276"/>
            <ac:cxnSpMk id="17" creationId="{7A13A485-D600-4FFA-86E7-1E74B0D0438F}"/>
          </ac:cxnSpMkLst>
        </pc:cxnChg>
        <pc:cxnChg chg="add mod">
          <ac:chgData name="斉藤 徹" userId="33296064-e4da-4a39-8a9b-7979342510de" providerId="ADAL" clId="{8AF105A0-2EB2-477D-A1AA-1B762F78F4A7}" dt="2021-10-01T06:32:21.235" v="8545" actId="1036"/>
          <ac:cxnSpMkLst>
            <pc:docMk/>
            <pc:sldMk cId="1650095800" sldId="276"/>
            <ac:cxnSpMk id="21" creationId="{38CC7A5C-0B9A-494C-84A4-726B19636835}"/>
          </ac:cxnSpMkLst>
        </pc:cxnChg>
        <pc:cxnChg chg="add mod">
          <ac:chgData name="斉藤 徹" userId="33296064-e4da-4a39-8a9b-7979342510de" providerId="ADAL" clId="{8AF105A0-2EB2-477D-A1AA-1B762F78F4A7}" dt="2021-10-01T06:33:30.806" v="8613" actId="14100"/>
          <ac:cxnSpMkLst>
            <pc:docMk/>
            <pc:sldMk cId="1650095800" sldId="276"/>
            <ac:cxnSpMk id="23" creationId="{D28A9BC6-D7A3-4E50-AD6B-E6F47C656E44}"/>
          </ac:cxnSpMkLst>
        </pc:cxnChg>
      </pc:sldChg>
      <pc:sldChg chg="addSp modSp new mod">
        <pc:chgData name="斉藤 徹" userId="33296064-e4da-4a39-8a9b-7979342510de" providerId="ADAL" clId="{8AF105A0-2EB2-477D-A1AA-1B762F78F4A7}" dt="2021-10-01T06:51:13.784" v="8765" actId="1076"/>
        <pc:sldMkLst>
          <pc:docMk/>
          <pc:sldMk cId="512010088" sldId="277"/>
        </pc:sldMkLst>
        <pc:spChg chg="add mod">
          <ac:chgData name="斉藤 徹" userId="33296064-e4da-4a39-8a9b-7979342510de" providerId="ADAL" clId="{8AF105A0-2EB2-477D-A1AA-1B762F78F4A7}" dt="2021-10-01T06:51:13.784" v="8765" actId="1076"/>
          <ac:spMkLst>
            <pc:docMk/>
            <pc:sldMk cId="512010088" sldId="277"/>
            <ac:spMk id="4" creationId="{959559D9-477F-4704-A51A-747289A63AE6}"/>
          </ac:spMkLst>
        </pc:spChg>
        <pc:picChg chg="add">
          <ac:chgData name="斉藤 徹" userId="33296064-e4da-4a39-8a9b-7979342510de" providerId="ADAL" clId="{8AF105A0-2EB2-477D-A1AA-1B762F78F4A7}" dt="2021-10-01T06:49:09.286" v="8731"/>
          <ac:picMkLst>
            <pc:docMk/>
            <pc:sldMk cId="512010088" sldId="277"/>
            <ac:picMk id="3074" creationId="{1299035B-F9B4-40E2-9E1E-654BF6069BCA}"/>
          </ac:picMkLst>
        </pc:picChg>
      </pc:sldChg>
      <pc:sldChg chg="modSp add mod">
        <pc:chgData name="斉藤 徹" userId="33296064-e4da-4a39-8a9b-7979342510de" providerId="ADAL" clId="{8AF105A0-2EB2-477D-A1AA-1B762F78F4A7}" dt="2021-10-04T02:10:21.830" v="8906" actId="20577"/>
        <pc:sldMkLst>
          <pc:docMk/>
          <pc:sldMk cId="352377012" sldId="278"/>
        </pc:sldMkLst>
        <pc:spChg chg="mod">
          <ac:chgData name="斉藤 徹" userId="33296064-e4da-4a39-8a9b-7979342510de" providerId="ADAL" clId="{8AF105A0-2EB2-477D-A1AA-1B762F78F4A7}" dt="2021-10-04T02:09:33.102" v="8835" actId="20577"/>
          <ac:spMkLst>
            <pc:docMk/>
            <pc:sldMk cId="352377012" sldId="278"/>
            <ac:spMk id="2" creationId="{027F0837-F8BE-45A0-A307-A1D33F213B31}"/>
          </ac:spMkLst>
        </pc:spChg>
        <pc:spChg chg="mod">
          <ac:chgData name="斉藤 徹" userId="33296064-e4da-4a39-8a9b-7979342510de" providerId="ADAL" clId="{8AF105A0-2EB2-477D-A1AA-1B762F78F4A7}" dt="2021-10-04T02:10:21.830" v="8906" actId="20577"/>
          <ac:spMkLst>
            <pc:docMk/>
            <pc:sldMk cId="352377012" sldId="278"/>
            <ac:spMk id="3" creationId="{04F5B614-A196-408E-8E56-4685AF29B2FD}"/>
          </ac:spMkLst>
        </pc:spChg>
      </pc:sldChg>
      <pc:sldChg chg="addSp delSp modSp new mod modAnim">
        <pc:chgData name="斉藤 徹" userId="33296064-e4da-4a39-8a9b-7979342510de" providerId="ADAL" clId="{8AF105A0-2EB2-477D-A1AA-1B762F78F4A7}" dt="2021-10-05T05:44:01.375" v="15223" actId="1076"/>
        <pc:sldMkLst>
          <pc:docMk/>
          <pc:sldMk cId="3739845804" sldId="279"/>
        </pc:sldMkLst>
        <pc:spChg chg="mod">
          <ac:chgData name="斉藤 徹" userId="33296064-e4da-4a39-8a9b-7979342510de" providerId="ADAL" clId="{8AF105A0-2EB2-477D-A1AA-1B762F78F4A7}" dt="2021-10-04T02:14:20.790" v="8928" actId="20577"/>
          <ac:spMkLst>
            <pc:docMk/>
            <pc:sldMk cId="3739845804" sldId="279"/>
            <ac:spMk id="2" creationId="{D5A30CC5-B8B3-4634-9D2F-F212C158E0DE}"/>
          </ac:spMkLst>
        </pc:spChg>
        <pc:spChg chg="del mod">
          <ac:chgData name="斉藤 徹" userId="33296064-e4da-4a39-8a9b-7979342510de" providerId="ADAL" clId="{8AF105A0-2EB2-477D-A1AA-1B762F78F4A7}" dt="2021-10-05T05:43:48.689" v="15222" actId="21"/>
          <ac:spMkLst>
            <pc:docMk/>
            <pc:sldMk cId="3739845804" sldId="279"/>
            <ac:spMk id="3" creationId="{1766C739-DF85-4C93-A7C3-A1599509AC79}"/>
          </ac:spMkLst>
        </pc:spChg>
        <pc:spChg chg="add mod">
          <ac:chgData name="斉藤 徹" userId="33296064-e4da-4a39-8a9b-7979342510de" providerId="ADAL" clId="{8AF105A0-2EB2-477D-A1AA-1B762F78F4A7}" dt="2021-10-04T02:15:37.624" v="8947" actId="164"/>
          <ac:spMkLst>
            <pc:docMk/>
            <pc:sldMk cId="3739845804" sldId="279"/>
            <ac:spMk id="6" creationId="{A0E0FF82-067A-4439-99F8-59B51DA90D0D}"/>
          </ac:spMkLst>
        </pc:spChg>
        <pc:spChg chg="add mod">
          <ac:chgData name="斉藤 徹" userId="33296064-e4da-4a39-8a9b-7979342510de" providerId="ADAL" clId="{8AF105A0-2EB2-477D-A1AA-1B762F78F4A7}" dt="2021-10-04T02:24:03.566" v="9101" actId="14100"/>
          <ac:spMkLst>
            <pc:docMk/>
            <pc:sldMk cId="3739845804" sldId="279"/>
            <ac:spMk id="8" creationId="{44752DC8-F675-4CE6-A15F-312AF07DBDC3}"/>
          </ac:spMkLst>
        </pc:spChg>
        <pc:spChg chg="add mod ord">
          <ac:chgData name="斉藤 徹" userId="33296064-e4da-4a39-8a9b-7979342510de" providerId="ADAL" clId="{8AF105A0-2EB2-477D-A1AA-1B762F78F4A7}" dt="2021-10-04T02:21:23.434" v="9082" actId="167"/>
          <ac:spMkLst>
            <pc:docMk/>
            <pc:sldMk cId="3739845804" sldId="279"/>
            <ac:spMk id="9" creationId="{F74FFF1C-CF94-492C-8942-8F9D5CC84CD1}"/>
          </ac:spMkLst>
        </pc:spChg>
        <pc:spChg chg="add mod ord">
          <ac:chgData name="斉藤 徹" userId="33296064-e4da-4a39-8a9b-7979342510de" providerId="ADAL" clId="{8AF105A0-2EB2-477D-A1AA-1B762F78F4A7}" dt="2021-10-05T05:44:01.375" v="15223" actId="1076"/>
          <ac:spMkLst>
            <pc:docMk/>
            <pc:sldMk cId="3739845804" sldId="279"/>
            <ac:spMk id="10" creationId="{B54D5898-54CE-49DE-BE10-1330D52CD3E2}"/>
          </ac:spMkLst>
        </pc:spChg>
        <pc:spChg chg="add mod">
          <ac:chgData name="斉藤 徹" userId="33296064-e4da-4a39-8a9b-7979342510de" providerId="ADAL" clId="{8AF105A0-2EB2-477D-A1AA-1B762F78F4A7}" dt="2021-10-04T02:25:15.485" v="9107" actId="208"/>
          <ac:spMkLst>
            <pc:docMk/>
            <pc:sldMk cId="3739845804" sldId="279"/>
            <ac:spMk id="11" creationId="{FCEDA680-E27D-48F8-A627-66D6F96A4CAB}"/>
          </ac:spMkLst>
        </pc:spChg>
        <pc:spChg chg="add mod ord">
          <ac:chgData name="斉藤 徹" userId="33296064-e4da-4a39-8a9b-7979342510de" providerId="ADAL" clId="{8AF105A0-2EB2-477D-A1AA-1B762F78F4A7}" dt="2021-10-04T02:48:01.009" v="9249" actId="14100"/>
          <ac:spMkLst>
            <pc:docMk/>
            <pc:sldMk cId="3739845804" sldId="279"/>
            <ac:spMk id="14" creationId="{1283C12E-5B18-441D-9B61-1A78BA9ED3A7}"/>
          </ac:spMkLst>
        </pc:spChg>
        <pc:spChg chg="add mod">
          <ac:chgData name="斉藤 徹" userId="33296064-e4da-4a39-8a9b-7979342510de" providerId="ADAL" clId="{8AF105A0-2EB2-477D-A1AA-1B762F78F4A7}" dt="2021-10-04T02:27:39.486" v="9124" actId="208"/>
          <ac:spMkLst>
            <pc:docMk/>
            <pc:sldMk cId="3739845804" sldId="279"/>
            <ac:spMk id="15" creationId="{0557F806-EEED-48ED-8879-5FA022D2CA02}"/>
          </ac:spMkLst>
        </pc:spChg>
        <pc:spChg chg="add del mod">
          <ac:chgData name="斉藤 徹" userId="33296064-e4da-4a39-8a9b-7979342510de" providerId="ADAL" clId="{8AF105A0-2EB2-477D-A1AA-1B762F78F4A7}" dt="2021-10-04T02:28:58.510" v="9129"/>
          <ac:spMkLst>
            <pc:docMk/>
            <pc:sldMk cId="3739845804" sldId="279"/>
            <ac:spMk id="18" creationId="{61713EEE-3D37-49B9-A572-0E02C0F2113B}"/>
          </ac:spMkLst>
        </pc:spChg>
        <pc:spChg chg="add del mod">
          <ac:chgData name="斉藤 徹" userId="33296064-e4da-4a39-8a9b-7979342510de" providerId="ADAL" clId="{8AF105A0-2EB2-477D-A1AA-1B762F78F4A7}" dt="2021-10-04T02:29:18.697" v="9134" actId="21"/>
          <ac:spMkLst>
            <pc:docMk/>
            <pc:sldMk cId="3739845804" sldId="279"/>
            <ac:spMk id="19" creationId="{F32E7054-6BFE-411B-847E-9D1F8580F791}"/>
          </ac:spMkLst>
        </pc:spChg>
        <pc:spChg chg="add del mod">
          <ac:chgData name="斉藤 徹" userId="33296064-e4da-4a39-8a9b-7979342510de" providerId="ADAL" clId="{8AF105A0-2EB2-477D-A1AA-1B762F78F4A7}" dt="2021-10-04T02:29:16.650" v="9132" actId="21"/>
          <ac:spMkLst>
            <pc:docMk/>
            <pc:sldMk cId="3739845804" sldId="279"/>
            <ac:spMk id="20" creationId="{B69694CD-545B-4647-8688-CC426BD81BB8}"/>
          </ac:spMkLst>
        </pc:spChg>
        <pc:spChg chg="add mod">
          <ac:chgData name="斉藤 徹" userId="33296064-e4da-4a39-8a9b-7979342510de" providerId="ADAL" clId="{8AF105A0-2EB2-477D-A1AA-1B762F78F4A7}" dt="2021-10-05T05:43:40.690" v="15219" actId="1076"/>
          <ac:spMkLst>
            <pc:docMk/>
            <pc:sldMk cId="3739845804" sldId="279"/>
            <ac:spMk id="21" creationId="{19CCD082-8B85-4E6F-A4C6-44F69564984B}"/>
          </ac:spMkLst>
        </pc:spChg>
        <pc:spChg chg="add mod">
          <ac:chgData name="斉藤 徹" userId="33296064-e4da-4a39-8a9b-7979342510de" providerId="ADAL" clId="{8AF105A0-2EB2-477D-A1AA-1B762F78F4A7}" dt="2021-10-04T02:46:48.957" v="9247" actId="113"/>
          <ac:spMkLst>
            <pc:docMk/>
            <pc:sldMk cId="3739845804" sldId="279"/>
            <ac:spMk id="22" creationId="{81B8E71B-1A13-4803-BEEA-759CA95DD701}"/>
          </ac:spMkLst>
        </pc:spChg>
        <pc:grpChg chg="add mod">
          <ac:chgData name="斉藤 徹" userId="33296064-e4da-4a39-8a9b-7979342510de" providerId="ADAL" clId="{8AF105A0-2EB2-477D-A1AA-1B762F78F4A7}" dt="2021-10-04T02:15:37.624" v="8947" actId="164"/>
          <ac:grpSpMkLst>
            <pc:docMk/>
            <pc:sldMk cId="3739845804" sldId="279"/>
            <ac:grpSpMk id="7" creationId="{DA13FCA1-76A8-4D24-90DC-2943F0E8DD6E}"/>
          </ac:grpSpMkLst>
        </pc:grpChg>
        <pc:picChg chg="add mod modCrop">
          <ac:chgData name="斉藤 徹" userId="33296064-e4da-4a39-8a9b-7979342510de" providerId="ADAL" clId="{8AF105A0-2EB2-477D-A1AA-1B762F78F4A7}" dt="2021-10-04T02:15:37.624" v="8947" actId="164"/>
          <ac:picMkLst>
            <pc:docMk/>
            <pc:sldMk cId="3739845804" sldId="279"/>
            <ac:picMk id="5" creationId="{15B9930E-2C72-426F-AB10-FC0FA0841D9F}"/>
          </ac:picMkLst>
        </pc:picChg>
        <pc:cxnChg chg="add mod">
          <ac:chgData name="斉藤 徹" userId="33296064-e4da-4a39-8a9b-7979342510de" providerId="ADAL" clId="{8AF105A0-2EB2-477D-A1AA-1B762F78F4A7}" dt="2021-10-04T02:25:40.440" v="9110" actId="1582"/>
          <ac:cxnSpMkLst>
            <pc:docMk/>
            <pc:sldMk cId="3739845804" sldId="279"/>
            <ac:cxnSpMk id="13" creationId="{696F2E8C-9518-4CDA-A4EB-265C6ACFFEB6}"/>
          </ac:cxnSpMkLst>
        </pc:cxnChg>
        <pc:cxnChg chg="add mod">
          <ac:chgData name="斉藤 徹" userId="33296064-e4da-4a39-8a9b-7979342510de" providerId="ADAL" clId="{8AF105A0-2EB2-477D-A1AA-1B762F78F4A7}" dt="2021-10-04T02:27:54.577" v="9126" actId="1582"/>
          <ac:cxnSpMkLst>
            <pc:docMk/>
            <pc:sldMk cId="3739845804" sldId="279"/>
            <ac:cxnSpMk id="17" creationId="{1CC33C00-6813-4BBB-BAFF-CA4D342836D1}"/>
          </ac:cxnSpMkLst>
        </pc:cxnChg>
      </pc:sldChg>
      <pc:sldChg chg="addSp modSp new mod modAnim">
        <pc:chgData name="斉藤 徹" userId="33296064-e4da-4a39-8a9b-7979342510de" providerId="ADAL" clId="{8AF105A0-2EB2-477D-A1AA-1B762F78F4A7}" dt="2021-10-04T02:57:49.966" v="9836" actId="14100"/>
        <pc:sldMkLst>
          <pc:docMk/>
          <pc:sldMk cId="2079402919" sldId="280"/>
        </pc:sldMkLst>
        <pc:spChg chg="mod">
          <ac:chgData name="斉藤 徹" userId="33296064-e4da-4a39-8a9b-7979342510de" providerId="ADAL" clId="{8AF105A0-2EB2-477D-A1AA-1B762F78F4A7}" dt="2021-10-04T02:50:01.667" v="9309" actId="20577"/>
          <ac:spMkLst>
            <pc:docMk/>
            <pc:sldMk cId="2079402919" sldId="280"/>
            <ac:spMk id="2" creationId="{BC9378AF-350E-4F8D-96CB-34AE869EB6C9}"/>
          </ac:spMkLst>
        </pc:spChg>
        <pc:spChg chg="mod">
          <ac:chgData name="斉藤 徹" userId="33296064-e4da-4a39-8a9b-7979342510de" providerId="ADAL" clId="{8AF105A0-2EB2-477D-A1AA-1B762F78F4A7}" dt="2021-10-04T02:55:40.259" v="9707" actId="20577"/>
          <ac:spMkLst>
            <pc:docMk/>
            <pc:sldMk cId="2079402919" sldId="280"/>
            <ac:spMk id="3" creationId="{BA22FF59-6D28-4583-BAB8-AED0644B9395}"/>
          </ac:spMkLst>
        </pc:spChg>
        <pc:spChg chg="add mod">
          <ac:chgData name="斉藤 徹" userId="33296064-e4da-4a39-8a9b-7979342510de" providerId="ADAL" clId="{8AF105A0-2EB2-477D-A1AA-1B762F78F4A7}" dt="2021-10-04T02:57:49.966" v="9836" actId="14100"/>
          <ac:spMkLst>
            <pc:docMk/>
            <pc:sldMk cId="2079402919" sldId="280"/>
            <ac:spMk id="4" creationId="{20967761-8E4E-4041-9461-234EF912FBC2}"/>
          </ac:spMkLst>
        </pc:spChg>
      </pc:sldChg>
      <pc:sldChg chg="addSp modSp new mod modAnim">
        <pc:chgData name="斉藤 徹" userId="33296064-e4da-4a39-8a9b-7979342510de" providerId="ADAL" clId="{8AF105A0-2EB2-477D-A1AA-1B762F78F4A7}" dt="2021-10-04T03:10:38.603" v="10360" actId="14100"/>
        <pc:sldMkLst>
          <pc:docMk/>
          <pc:sldMk cId="3082936382" sldId="281"/>
        </pc:sldMkLst>
        <pc:spChg chg="mod">
          <ac:chgData name="斉藤 徹" userId="33296064-e4da-4a39-8a9b-7979342510de" providerId="ADAL" clId="{8AF105A0-2EB2-477D-A1AA-1B762F78F4A7}" dt="2021-10-04T03:06:08.176" v="10170" actId="404"/>
          <ac:spMkLst>
            <pc:docMk/>
            <pc:sldMk cId="3082936382" sldId="281"/>
            <ac:spMk id="2" creationId="{2F41BF95-F21D-4AFA-90CC-A2AEB83870CD}"/>
          </ac:spMkLst>
        </pc:spChg>
        <pc:spChg chg="mod">
          <ac:chgData name="斉藤 徹" userId="33296064-e4da-4a39-8a9b-7979342510de" providerId="ADAL" clId="{8AF105A0-2EB2-477D-A1AA-1B762F78F4A7}" dt="2021-10-04T03:04:40.610" v="10111" actId="1076"/>
          <ac:spMkLst>
            <pc:docMk/>
            <pc:sldMk cId="3082936382" sldId="281"/>
            <ac:spMk id="3" creationId="{D7CDA51F-186A-4812-A45E-E99D01F09FC9}"/>
          </ac:spMkLst>
        </pc:spChg>
        <pc:spChg chg="add mod">
          <ac:chgData name="斉藤 徹" userId="33296064-e4da-4a39-8a9b-7979342510de" providerId="ADAL" clId="{8AF105A0-2EB2-477D-A1AA-1B762F78F4A7}" dt="2021-10-04T03:05:43.071" v="10130" actId="20577"/>
          <ac:spMkLst>
            <pc:docMk/>
            <pc:sldMk cId="3082936382" sldId="281"/>
            <ac:spMk id="4" creationId="{48002FDA-73C1-45EC-83DC-CA978D9F45D8}"/>
          </ac:spMkLst>
        </pc:spChg>
        <pc:spChg chg="add mod">
          <ac:chgData name="斉藤 徹" userId="33296064-e4da-4a39-8a9b-7979342510de" providerId="ADAL" clId="{8AF105A0-2EB2-477D-A1AA-1B762F78F4A7}" dt="2021-10-04T03:10:03.610" v="10338" actId="115"/>
          <ac:spMkLst>
            <pc:docMk/>
            <pc:sldMk cId="3082936382" sldId="281"/>
            <ac:spMk id="5" creationId="{A0CE6787-6A11-4157-BA8E-F658F3C6A986}"/>
          </ac:spMkLst>
        </pc:spChg>
        <pc:spChg chg="add mod">
          <ac:chgData name="斉藤 徹" userId="33296064-e4da-4a39-8a9b-7979342510de" providerId="ADAL" clId="{8AF105A0-2EB2-477D-A1AA-1B762F78F4A7}" dt="2021-10-04T03:10:38.603" v="10360" actId="14100"/>
          <ac:spMkLst>
            <pc:docMk/>
            <pc:sldMk cId="3082936382" sldId="281"/>
            <ac:spMk id="6" creationId="{5343BD36-9BBD-496F-A4E4-E457D09E292C}"/>
          </ac:spMkLst>
        </pc:spChg>
      </pc:sldChg>
      <pc:sldChg chg="addSp modSp new mod modAnim">
        <pc:chgData name="斉藤 徹" userId="33296064-e4da-4a39-8a9b-7979342510de" providerId="ADAL" clId="{8AF105A0-2EB2-477D-A1AA-1B762F78F4A7}" dt="2021-10-04T08:05:41.234" v="15081" actId="20577"/>
        <pc:sldMkLst>
          <pc:docMk/>
          <pc:sldMk cId="2382827808" sldId="282"/>
        </pc:sldMkLst>
        <pc:spChg chg="mod">
          <ac:chgData name="斉藤 徹" userId="33296064-e4da-4a39-8a9b-7979342510de" providerId="ADAL" clId="{8AF105A0-2EB2-477D-A1AA-1B762F78F4A7}" dt="2021-10-04T03:12:15.757" v="10392" actId="20577"/>
          <ac:spMkLst>
            <pc:docMk/>
            <pc:sldMk cId="2382827808" sldId="282"/>
            <ac:spMk id="2" creationId="{93A529C1-ECB1-4A5B-9DFB-1C24BA583A39}"/>
          </ac:spMkLst>
        </pc:spChg>
        <pc:spChg chg="mod">
          <ac:chgData name="斉藤 徹" userId="33296064-e4da-4a39-8a9b-7979342510de" providerId="ADAL" clId="{8AF105A0-2EB2-477D-A1AA-1B762F78F4A7}" dt="2021-10-04T08:05:41.234" v="15081" actId="20577"/>
          <ac:spMkLst>
            <pc:docMk/>
            <pc:sldMk cId="2382827808" sldId="282"/>
            <ac:spMk id="3" creationId="{C43BFE08-B7A7-4CC3-A16B-1139682D5D1D}"/>
          </ac:spMkLst>
        </pc:spChg>
        <pc:spChg chg="add mod">
          <ac:chgData name="斉藤 徹" userId="33296064-e4da-4a39-8a9b-7979342510de" providerId="ADAL" clId="{8AF105A0-2EB2-477D-A1AA-1B762F78F4A7}" dt="2021-10-04T08:04:43.183" v="15067" actId="20577"/>
          <ac:spMkLst>
            <pc:docMk/>
            <pc:sldMk cId="2382827808" sldId="282"/>
            <ac:spMk id="4" creationId="{BC18E466-BC8C-4050-BF11-8ABC68445B14}"/>
          </ac:spMkLst>
        </pc:spChg>
        <pc:spChg chg="add mod">
          <ac:chgData name="斉藤 徹" userId="33296064-e4da-4a39-8a9b-7979342510de" providerId="ADAL" clId="{8AF105A0-2EB2-477D-A1AA-1B762F78F4A7}" dt="2021-10-04T08:04:14.092" v="15064" actId="14100"/>
          <ac:spMkLst>
            <pc:docMk/>
            <pc:sldMk cId="2382827808" sldId="282"/>
            <ac:spMk id="5" creationId="{89CAA40E-A722-4261-9630-F16D17B90549}"/>
          </ac:spMkLst>
        </pc:spChg>
      </pc:sldChg>
      <pc:sldChg chg="addSp delSp modSp new mod delAnim modAnim">
        <pc:chgData name="斉藤 徹" userId="33296064-e4da-4a39-8a9b-7979342510de" providerId="ADAL" clId="{8AF105A0-2EB2-477D-A1AA-1B762F78F4A7}" dt="2021-10-04T03:44:19.107" v="11298"/>
        <pc:sldMkLst>
          <pc:docMk/>
          <pc:sldMk cId="3350670636" sldId="283"/>
        </pc:sldMkLst>
        <pc:spChg chg="add mod">
          <ac:chgData name="斉藤 徹" userId="33296064-e4da-4a39-8a9b-7979342510de" providerId="ADAL" clId="{8AF105A0-2EB2-477D-A1AA-1B762F78F4A7}" dt="2021-10-04T03:41:39.112" v="11286" actId="1035"/>
          <ac:spMkLst>
            <pc:docMk/>
            <pc:sldMk cId="3350670636" sldId="283"/>
            <ac:spMk id="6" creationId="{C09F9190-C491-4FC2-BF02-30A7E23E403F}"/>
          </ac:spMkLst>
        </pc:spChg>
        <pc:spChg chg="add del mod">
          <ac:chgData name="斉藤 徹" userId="33296064-e4da-4a39-8a9b-7979342510de" providerId="ADAL" clId="{8AF105A0-2EB2-477D-A1AA-1B762F78F4A7}" dt="2021-10-04T03:27:49.154" v="10874" actId="21"/>
          <ac:spMkLst>
            <pc:docMk/>
            <pc:sldMk cId="3350670636" sldId="283"/>
            <ac:spMk id="9" creationId="{94A163ED-1CAD-45F0-99F3-456DD87932A5}"/>
          </ac:spMkLst>
        </pc:spChg>
        <pc:spChg chg="add del mod">
          <ac:chgData name="斉藤 徹" userId="33296064-e4da-4a39-8a9b-7979342510de" providerId="ADAL" clId="{8AF105A0-2EB2-477D-A1AA-1B762F78F4A7}" dt="2021-10-04T03:29:44.009" v="10966" actId="21"/>
          <ac:spMkLst>
            <pc:docMk/>
            <pc:sldMk cId="3350670636" sldId="283"/>
            <ac:spMk id="10" creationId="{AFED8528-8638-4925-BFB1-29948324BBF5}"/>
          </ac:spMkLst>
        </pc:spChg>
        <pc:spChg chg="add mod">
          <ac:chgData name="斉藤 徹" userId="33296064-e4da-4a39-8a9b-7979342510de" providerId="ADAL" clId="{8AF105A0-2EB2-477D-A1AA-1B762F78F4A7}" dt="2021-10-04T03:32:44.779" v="11046" actId="113"/>
          <ac:spMkLst>
            <pc:docMk/>
            <pc:sldMk cId="3350670636" sldId="283"/>
            <ac:spMk id="11" creationId="{7C260C27-1D7F-4C49-A17F-4D14BB947A2A}"/>
          </ac:spMkLst>
        </pc:spChg>
        <pc:spChg chg="add mod">
          <ac:chgData name="斉藤 徹" userId="33296064-e4da-4a39-8a9b-7979342510de" providerId="ADAL" clId="{8AF105A0-2EB2-477D-A1AA-1B762F78F4A7}" dt="2021-10-04T03:41:43.356" v="11288" actId="1035"/>
          <ac:spMkLst>
            <pc:docMk/>
            <pc:sldMk cId="3350670636" sldId="283"/>
            <ac:spMk id="12" creationId="{A0ABFB67-494B-44ED-B53D-24D628086A6A}"/>
          </ac:spMkLst>
        </pc:spChg>
        <pc:spChg chg="add mod">
          <ac:chgData name="斉藤 徹" userId="33296064-e4da-4a39-8a9b-7979342510de" providerId="ADAL" clId="{8AF105A0-2EB2-477D-A1AA-1B762F78F4A7}" dt="2021-10-04T03:38:28.995" v="11219" actId="1076"/>
          <ac:spMkLst>
            <pc:docMk/>
            <pc:sldMk cId="3350670636" sldId="283"/>
            <ac:spMk id="17" creationId="{5533BA40-809A-4B7C-B098-DDE362DC13B4}"/>
          </ac:spMkLst>
        </pc:spChg>
        <pc:spChg chg="add mod">
          <ac:chgData name="斉藤 徹" userId="33296064-e4da-4a39-8a9b-7979342510de" providerId="ADAL" clId="{8AF105A0-2EB2-477D-A1AA-1B762F78F4A7}" dt="2021-10-04T03:32:30.904" v="11042" actId="113"/>
          <ac:spMkLst>
            <pc:docMk/>
            <pc:sldMk cId="3350670636" sldId="283"/>
            <ac:spMk id="22" creationId="{54945BAE-B609-41DB-95C1-42BDCA9B4C13}"/>
          </ac:spMkLst>
        </pc:spChg>
        <pc:spChg chg="add mod">
          <ac:chgData name="斉藤 徹" userId="33296064-e4da-4a39-8a9b-7979342510de" providerId="ADAL" clId="{8AF105A0-2EB2-477D-A1AA-1B762F78F4A7}" dt="2021-10-04T03:40:53.924" v="11262" actId="1076"/>
          <ac:spMkLst>
            <pc:docMk/>
            <pc:sldMk cId="3350670636" sldId="283"/>
            <ac:spMk id="23" creationId="{E55CA3F6-5C9A-4ABC-B36B-D98F2C70870D}"/>
          </ac:spMkLst>
        </pc:spChg>
        <pc:spChg chg="add mod">
          <ac:chgData name="斉藤 徹" userId="33296064-e4da-4a39-8a9b-7979342510de" providerId="ADAL" clId="{8AF105A0-2EB2-477D-A1AA-1B762F78F4A7}" dt="2021-10-04T03:41:23.806" v="11278" actId="113"/>
          <ac:spMkLst>
            <pc:docMk/>
            <pc:sldMk cId="3350670636" sldId="283"/>
            <ac:spMk id="24" creationId="{2EF173E9-B21B-4A94-AE23-E4888D3F1C27}"/>
          </ac:spMkLst>
        </pc:spChg>
        <pc:spChg chg="add mod">
          <ac:chgData name="斉藤 徹" userId="33296064-e4da-4a39-8a9b-7979342510de" providerId="ADAL" clId="{8AF105A0-2EB2-477D-A1AA-1B762F78F4A7}" dt="2021-10-04T03:41:32.104" v="11284" actId="1035"/>
          <ac:spMkLst>
            <pc:docMk/>
            <pc:sldMk cId="3350670636" sldId="283"/>
            <ac:spMk id="25" creationId="{738E419C-D72F-4972-B086-06FFA05C9365}"/>
          </ac:spMkLst>
        </pc:spChg>
        <pc:spChg chg="add mod">
          <ac:chgData name="斉藤 徹" userId="33296064-e4da-4a39-8a9b-7979342510de" providerId="ADAL" clId="{8AF105A0-2EB2-477D-A1AA-1B762F78F4A7}" dt="2021-10-04T03:40:40.360" v="11258" actId="1076"/>
          <ac:spMkLst>
            <pc:docMk/>
            <pc:sldMk cId="3350670636" sldId="283"/>
            <ac:spMk id="26" creationId="{1AD254F9-2085-4A78-8D1A-4D6AA26F6C54}"/>
          </ac:spMkLst>
        </pc:spChg>
        <pc:spChg chg="add mod">
          <ac:chgData name="斉藤 徹" userId="33296064-e4da-4a39-8a9b-7979342510de" providerId="ADAL" clId="{8AF105A0-2EB2-477D-A1AA-1B762F78F4A7}" dt="2021-10-04T03:41:15.405" v="11276" actId="207"/>
          <ac:spMkLst>
            <pc:docMk/>
            <pc:sldMk cId="3350670636" sldId="283"/>
            <ac:spMk id="27" creationId="{79246E28-239C-4EB2-B944-8E5162656DF7}"/>
          </ac:spMkLst>
        </pc:spChg>
        <pc:picChg chg="add mod">
          <ac:chgData name="斉藤 徹" userId="33296064-e4da-4a39-8a9b-7979342510de" providerId="ADAL" clId="{8AF105A0-2EB2-477D-A1AA-1B762F78F4A7}" dt="2021-10-04T03:40:49.846" v="11261" actId="1076"/>
          <ac:picMkLst>
            <pc:docMk/>
            <pc:sldMk cId="3350670636" sldId="283"/>
            <ac:picMk id="5" creationId="{930F716C-9435-487E-B156-CFBA23E99F99}"/>
          </ac:picMkLst>
        </pc:picChg>
        <pc:cxnChg chg="add mod">
          <ac:chgData name="斉藤 徹" userId="33296064-e4da-4a39-8a9b-7979342510de" providerId="ADAL" clId="{8AF105A0-2EB2-477D-A1AA-1B762F78F4A7}" dt="2021-10-04T03:41:39.112" v="11286" actId="1035"/>
          <ac:cxnSpMkLst>
            <pc:docMk/>
            <pc:sldMk cId="3350670636" sldId="283"/>
            <ac:cxnSpMk id="8" creationId="{FAC00956-1611-490E-9910-9F146AE2259F}"/>
          </ac:cxnSpMkLst>
        </pc:cxnChg>
        <pc:cxnChg chg="add mod">
          <ac:chgData name="斉藤 徹" userId="33296064-e4da-4a39-8a9b-7979342510de" providerId="ADAL" clId="{8AF105A0-2EB2-477D-A1AA-1B762F78F4A7}" dt="2021-10-04T03:30:27.690" v="10993" actId="14100"/>
          <ac:cxnSpMkLst>
            <pc:docMk/>
            <pc:sldMk cId="3350670636" sldId="283"/>
            <ac:cxnSpMk id="13" creationId="{87E783C1-0934-4F0B-B2D5-B39740626154}"/>
          </ac:cxnSpMkLst>
        </pc:cxnChg>
        <pc:cxnChg chg="add mod">
          <ac:chgData name="斉藤 徹" userId="33296064-e4da-4a39-8a9b-7979342510de" providerId="ADAL" clId="{8AF105A0-2EB2-477D-A1AA-1B762F78F4A7}" dt="2021-10-04T03:41:43.356" v="11288" actId="1035"/>
          <ac:cxnSpMkLst>
            <pc:docMk/>
            <pc:sldMk cId="3350670636" sldId="283"/>
            <ac:cxnSpMk id="18" creationId="{151BAE50-660A-480F-932B-DA15E5C31DE6}"/>
          </ac:cxnSpMkLst>
        </pc:cxnChg>
      </pc:sldChg>
      <pc:sldChg chg="addSp delSp modSp new mod">
        <pc:chgData name="斉藤 徹" userId="33296064-e4da-4a39-8a9b-7979342510de" providerId="ADAL" clId="{8AF105A0-2EB2-477D-A1AA-1B762F78F4A7}" dt="2021-10-04T04:17:02.161" v="11856" actId="1076"/>
        <pc:sldMkLst>
          <pc:docMk/>
          <pc:sldMk cId="47257170" sldId="284"/>
        </pc:sldMkLst>
        <pc:spChg chg="mod">
          <ac:chgData name="斉藤 徹" userId="33296064-e4da-4a39-8a9b-7979342510de" providerId="ADAL" clId="{8AF105A0-2EB2-477D-A1AA-1B762F78F4A7}" dt="2021-10-04T03:52:46.209" v="11336" actId="20577"/>
          <ac:spMkLst>
            <pc:docMk/>
            <pc:sldMk cId="47257170" sldId="284"/>
            <ac:spMk id="2" creationId="{7116F279-E49C-47C6-9075-188F74945051}"/>
          </ac:spMkLst>
        </pc:spChg>
        <pc:spChg chg="mod">
          <ac:chgData name="斉藤 徹" userId="33296064-e4da-4a39-8a9b-7979342510de" providerId="ADAL" clId="{8AF105A0-2EB2-477D-A1AA-1B762F78F4A7}" dt="2021-10-04T04:16:51.600" v="11854" actId="1076"/>
          <ac:spMkLst>
            <pc:docMk/>
            <pc:sldMk cId="47257170" sldId="284"/>
            <ac:spMk id="3" creationId="{BC063D98-CD5D-4952-85D6-EE28EE82D6C6}"/>
          </ac:spMkLst>
        </pc:spChg>
        <pc:spChg chg="add mod topLvl">
          <ac:chgData name="斉藤 徹" userId="33296064-e4da-4a39-8a9b-7979342510de" providerId="ADAL" clId="{8AF105A0-2EB2-477D-A1AA-1B762F78F4A7}" dt="2021-10-04T04:15:46.994" v="11847" actId="164"/>
          <ac:spMkLst>
            <pc:docMk/>
            <pc:sldMk cId="47257170" sldId="284"/>
            <ac:spMk id="13" creationId="{8F735EC8-C833-4890-BBDA-25228C66C122}"/>
          </ac:spMkLst>
        </pc:spChg>
        <pc:spChg chg="add mod topLvl">
          <ac:chgData name="斉藤 徹" userId="33296064-e4da-4a39-8a9b-7979342510de" providerId="ADAL" clId="{8AF105A0-2EB2-477D-A1AA-1B762F78F4A7}" dt="2021-10-04T04:15:46.994" v="11847" actId="164"/>
          <ac:spMkLst>
            <pc:docMk/>
            <pc:sldMk cId="47257170" sldId="284"/>
            <ac:spMk id="14" creationId="{52739BC8-2DC3-4AB2-B491-4C57FA8DFF62}"/>
          </ac:spMkLst>
        </pc:spChg>
        <pc:spChg chg="add mod topLvl">
          <ac:chgData name="斉藤 徹" userId="33296064-e4da-4a39-8a9b-7979342510de" providerId="ADAL" clId="{8AF105A0-2EB2-477D-A1AA-1B762F78F4A7}" dt="2021-10-04T04:15:46.994" v="11847" actId="164"/>
          <ac:spMkLst>
            <pc:docMk/>
            <pc:sldMk cId="47257170" sldId="284"/>
            <ac:spMk id="15" creationId="{2FB2DEBA-FB92-4476-9CBC-F0CD4CF64F08}"/>
          </ac:spMkLst>
        </pc:spChg>
        <pc:spChg chg="add mod topLvl">
          <ac:chgData name="斉藤 徹" userId="33296064-e4da-4a39-8a9b-7979342510de" providerId="ADAL" clId="{8AF105A0-2EB2-477D-A1AA-1B762F78F4A7}" dt="2021-10-04T04:15:46.994" v="11847" actId="164"/>
          <ac:spMkLst>
            <pc:docMk/>
            <pc:sldMk cId="47257170" sldId="284"/>
            <ac:spMk id="27" creationId="{027842C9-4598-4993-9CA6-82DF9A6993F5}"/>
          </ac:spMkLst>
        </pc:spChg>
        <pc:spChg chg="add mod topLvl">
          <ac:chgData name="斉藤 徹" userId="33296064-e4da-4a39-8a9b-7979342510de" providerId="ADAL" clId="{8AF105A0-2EB2-477D-A1AA-1B762F78F4A7}" dt="2021-10-04T04:15:46.994" v="11847" actId="164"/>
          <ac:spMkLst>
            <pc:docMk/>
            <pc:sldMk cId="47257170" sldId="284"/>
            <ac:spMk id="28" creationId="{A5E19DC7-4A15-4DDD-8DCB-A61A36F072D0}"/>
          </ac:spMkLst>
        </pc:spChg>
        <pc:spChg chg="add mod topLvl">
          <ac:chgData name="斉藤 徹" userId="33296064-e4da-4a39-8a9b-7979342510de" providerId="ADAL" clId="{8AF105A0-2EB2-477D-A1AA-1B762F78F4A7}" dt="2021-10-04T04:15:46.994" v="11847" actId="164"/>
          <ac:spMkLst>
            <pc:docMk/>
            <pc:sldMk cId="47257170" sldId="284"/>
            <ac:spMk id="29" creationId="{E3924205-D9C7-4F7C-971C-3E170ED96499}"/>
          </ac:spMkLst>
        </pc:spChg>
        <pc:spChg chg="add mod topLvl">
          <ac:chgData name="斉藤 徹" userId="33296064-e4da-4a39-8a9b-7979342510de" providerId="ADAL" clId="{8AF105A0-2EB2-477D-A1AA-1B762F78F4A7}" dt="2021-10-04T04:15:46.994" v="11847" actId="164"/>
          <ac:spMkLst>
            <pc:docMk/>
            <pc:sldMk cId="47257170" sldId="284"/>
            <ac:spMk id="30" creationId="{96C88BF6-D185-4354-A430-FA3D96079E9A}"/>
          </ac:spMkLst>
        </pc:spChg>
        <pc:spChg chg="add mod topLvl">
          <ac:chgData name="斉藤 徹" userId="33296064-e4da-4a39-8a9b-7979342510de" providerId="ADAL" clId="{8AF105A0-2EB2-477D-A1AA-1B762F78F4A7}" dt="2021-10-04T04:15:46.994" v="11847" actId="164"/>
          <ac:spMkLst>
            <pc:docMk/>
            <pc:sldMk cId="47257170" sldId="284"/>
            <ac:spMk id="31" creationId="{DDDEE92E-F2A2-4BD4-9715-4DADB62DB825}"/>
          </ac:spMkLst>
        </pc:spChg>
        <pc:spChg chg="add mod topLvl">
          <ac:chgData name="斉藤 徹" userId="33296064-e4da-4a39-8a9b-7979342510de" providerId="ADAL" clId="{8AF105A0-2EB2-477D-A1AA-1B762F78F4A7}" dt="2021-10-04T04:15:46.994" v="11847" actId="164"/>
          <ac:spMkLst>
            <pc:docMk/>
            <pc:sldMk cId="47257170" sldId="284"/>
            <ac:spMk id="32" creationId="{A23A489D-5ACD-41F0-838F-D5A214AA65E9}"/>
          </ac:spMkLst>
        </pc:spChg>
        <pc:spChg chg="add mod topLvl">
          <ac:chgData name="斉藤 徹" userId="33296064-e4da-4a39-8a9b-7979342510de" providerId="ADAL" clId="{8AF105A0-2EB2-477D-A1AA-1B762F78F4A7}" dt="2021-10-04T04:15:46.994" v="11847" actId="164"/>
          <ac:spMkLst>
            <pc:docMk/>
            <pc:sldMk cId="47257170" sldId="284"/>
            <ac:spMk id="33" creationId="{E807A52E-292C-4442-9EE2-983407CABD69}"/>
          </ac:spMkLst>
        </pc:spChg>
        <pc:spChg chg="add mod topLvl">
          <ac:chgData name="斉藤 徹" userId="33296064-e4da-4a39-8a9b-7979342510de" providerId="ADAL" clId="{8AF105A0-2EB2-477D-A1AA-1B762F78F4A7}" dt="2021-10-04T04:15:46.994" v="11847" actId="164"/>
          <ac:spMkLst>
            <pc:docMk/>
            <pc:sldMk cId="47257170" sldId="284"/>
            <ac:spMk id="34" creationId="{AC42AE1B-76A8-43AD-BA8C-4C89C4F00B8C}"/>
          </ac:spMkLst>
        </pc:spChg>
        <pc:spChg chg="add mod">
          <ac:chgData name="斉藤 徹" userId="33296064-e4da-4a39-8a9b-7979342510de" providerId="ADAL" clId="{8AF105A0-2EB2-477D-A1AA-1B762F78F4A7}" dt="2021-10-04T04:17:02.161" v="11856" actId="1076"/>
          <ac:spMkLst>
            <pc:docMk/>
            <pc:sldMk cId="47257170" sldId="284"/>
            <ac:spMk id="35" creationId="{55A4519F-5A83-4C2D-A429-73434F40594F}"/>
          </ac:spMkLst>
        </pc:spChg>
        <pc:grpChg chg="add del mod">
          <ac:chgData name="斉藤 徹" userId="33296064-e4da-4a39-8a9b-7979342510de" providerId="ADAL" clId="{8AF105A0-2EB2-477D-A1AA-1B762F78F4A7}" dt="2021-10-04T04:15:25.856" v="11844" actId="165"/>
          <ac:grpSpMkLst>
            <pc:docMk/>
            <pc:sldMk cId="47257170" sldId="284"/>
            <ac:grpSpMk id="36" creationId="{2537F3EB-E7D3-41DB-A13E-4577E208FB5D}"/>
          </ac:grpSpMkLst>
        </pc:grpChg>
        <pc:grpChg chg="add mod">
          <ac:chgData name="斉藤 徹" userId="33296064-e4da-4a39-8a9b-7979342510de" providerId="ADAL" clId="{8AF105A0-2EB2-477D-A1AA-1B762F78F4A7}" dt="2021-10-04T04:16:58.397" v="11855" actId="1076"/>
          <ac:grpSpMkLst>
            <pc:docMk/>
            <pc:sldMk cId="47257170" sldId="284"/>
            <ac:grpSpMk id="37" creationId="{1801B9E8-E717-4479-BD39-085307BA9925}"/>
          </ac:grpSpMkLst>
        </pc:grpChg>
        <pc:picChg chg="add mod">
          <ac:chgData name="斉藤 徹" userId="33296064-e4da-4a39-8a9b-7979342510de" providerId="ADAL" clId="{8AF105A0-2EB2-477D-A1AA-1B762F78F4A7}" dt="2021-10-04T04:16:44.085" v="11852" actId="1076"/>
          <ac:picMkLst>
            <pc:docMk/>
            <pc:sldMk cId="47257170" sldId="284"/>
            <ac:picMk id="1026" creationId="{7F121BF1-7453-4EBB-9DB4-38676235C262}"/>
          </ac:picMkLst>
        </pc:picChg>
        <pc:cxnChg chg="add mod topLvl">
          <ac:chgData name="斉藤 徹" userId="33296064-e4da-4a39-8a9b-7979342510de" providerId="ADAL" clId="{8AF105A0-2EB2-477D-A1AA-1B762F78F4A7}" dt="2021-10-04T04:15:35.678" v="11846" actId="1076"/>
          <ac:cxnSpMkLst>
            <pc:docMk/>
            <pc:sldMk cId="47257170" sldId="284"/>
            <ac:cxnSpMk id="5" creationId="{3080D487-5B43-4137-A22B-9158A0490415}"/>
          </ac:cxnSpMkLst>
        </pc:cxnChg>
        <pc:cxnChg chg="add mod topLvl">
          <ac:chgData name="斉藤 徹" userId="33296064-e4da-4a39-8a9b-7979342510de" providerId="ADAL" clId="{8AF105A0-2EB2-477D-A1AA-1B762F78F4A7}" dt="2021-10-04T04:15:46.994" v="11847" actId="164"/>
          <ac:cxnSpMkLst>
            <pc:docMk/>
            <pc:sldMk cId="47257170" sldId="284"/>
            <ac:cxnSpMk id="7" creationId="{A519EDC2-B1F2-432E-AA82-EE5CE9F0D51C}"/>
          </ac:cxnSpMkLst>
        </pc:cxnChg>
        <pc:cxnChg chg="add mod topLvl">
          <ac:chgData name="斉藤 徹" userId="33296064-e4da-4a39-8a9b-7979342510de" providerId="ADAL" clId="{8AF105A0-2EB2-477D-A1AA-1B762F78F4A7}" dt="2021-10-04T04:15:46.994" v="11847" actId="164"/>
          <ac:cxnSpMkLst>
            <pc:docMk/>
            <pc:sldMk cId="47257170" sldId="284"/>
            <ac:cxnSpMk id="8" creationId="{3BF09546-6F54-4C31-B7BA-2DF370E2EF20}"/>
          </ac:cxnSpMkLst>
        </pc:cxnChg>
        <pc:cxnChg chg="add mod topLvl">
          <ac:chgData name="斉藤 徹" userId="33296064-e4da-4a39-8a9b-7979342510de" providerId="ADAL" clId="{8AF105A0-2EB2-477D-A1AA-1B762F78F4A7}" dt="2021-10-04T04:15:46.994" v="11847" actId="164"/>
          <ac:cxnSpMkLst>
            <pc:docMk/>
            <pc:sldMk cId="47257170" sldId="284"/>
            <ac:cxnSpMk id="10" creationId="{2FFC3F95-66A0-4629-A77E-372977BBCAC8}"/>
          </ac:cxnSpMkLst>
        </pc:cxnChg>
        <pc:cxnChg chg="add del mod">
          <ac:chgData name="斉藤 徹" userId="33296064-e4da-4a39-8a9b-7979342510de" providerId="ADAL" clId="{8AF105A0-2EB2-477D-A1AA-1B762F78F4A7}" dt="2021-10-04T03:58:55.537" v="11440" actId="21"/>
          <ac:cxnSpMkLst>
            <pc:docMk/>
            <pc:sldMk cId="47257170" sldId="284"/>
            <ac:cxnSpMk id="16" creationId="{721CB746-80DF-4F6B-A54C-6B730F30FFAA}"/>
          </ac:cxnSpMkLst>
        </pc:cxnChg>
        <pc:cxnChg chg="add mod topLvl">
          <ac:chgData name="斉藤 徹" userId="33296064-e4da-4a39-8a9b-7979342510de" providerId="ADAL" clId="{8AF105A0-2EB2-477D-A1AA-1B762F78F4A7}" dt="2021-10-04T04:15:46.994" v="11847" actId="164"/>
          <ac:cxnSpMkLst>
            <pc:docMk/>
            <pc:sldMk cId="47257170" sldId="284"/>
            <ac:cxnSpMk id="17" creationId="{AC46DBD1-1389-47F0-8997-85AAD019A1DF}"/>
          </ac:cxnSpMkLst>
        </pc:cxnChg>
        <pc:cxnChg chg="add mod topLvl">
          <ac:chgData name="斉藤 徹" userId="33296064-e4da-4a39-8a9b-7979342510de" providerId="ADAL" clId="{8AF105A0-2EB2-477D-A1AA-1B762F78F4A7}" dt="2021-10-04T04:15:46.994" v="11847" actId="164"/>
          <ac:cxnSpMkLst>
            <pc:docMk/>
            <pc:sldMk cId="47257170" sldId="284"/>
            <ac:cxnSpMk id="18" creationId="{CD0BCA5D-6D93-4D76-AEC2-95B87C5286FE}"/>
          </ac:cxnSpMkLst>
        </pc:cxnChg>
        <pc:cxnChg chg="add del mod">
          <ac:chgData name="斉藤 徹" userId="33296064-e4da-4a39-8a9b-7979342510de" providerId="ADAL" clId="{8AF105A0-2EB2-477D-A1AA-1B762F78F4A7}" dt="2021-10-04T03:58:48.619" v="11438" actId="21"/>
          <ac:cxnSpMkLst>
            <pc:docMk/>
            <pc:sldMk cId="47257170" sldId="284"/>
            <ac:cxnSpMk id="19" creationId="{17C9C425-8EDE-4702-AD44-F326AF4875EF}"/>
          </ac:cxnSpMkLst>
        </pc:cxnChg>
        <pc:cxnChg chg="add mod topLvl">
          <ac:chgData name="斉藤 徹" userId="33296064-e4da-4a39-8a9b-7979342510de" providerId="ADAL" clId="{8AF105A0-2EB2-477D-A1AA-1B762F78F4A7}" dt="2021-10-04T04:15:46.994" v="11847" actId="164"/>
          <ac:cxnSpMkLst>
            <pc:docMk/>
            <pc:sldMk cId="47257170" sldId="284"/>
            <ac:cxnSpMk id="20" creationId="{B16338A5-FDF1-40BE-84F2-F28A7C65E09F}"/>
          </ac:cxnSpMkLst>
        </pc:cxnChg>
        <pc:cxnChg chg="add mod topLvl">
          <ac:chgData name="斉藤 徹" userId="33296064-e4da-4a39-8a9b-7979342510de" providerId="ADAL" clId="{8AF105A0-2EB2-477D-A1AA-1B762F78F4A7}" dt="2021-10-04T04:15:46.994" v="11847" actId="164"/>
          <ac:cxnSpMkLst>
            <pc:docMk/>
            <pc:sldMk cId="47257170" sldId="284"/>
            <ac:cxnSpMk id="21" creationId="{C77B756C-9A82-4CE3-B749-F01FBACE9C71}"/>
          </ac:cxnSpMkLst>
        </pc:cxnChg>
        <pc:cxnChg chg="add mod topLvl">
          <ac:chgData name="斉藤 徹" userId="33296064-e4da-4a39-8a9b-7979342510de" providerId="ADAL" clId="{8AF105A0-2EB2-477D-A1AA-1B762F78F4A7}" dt="2021-10-04T04:15:46.994" v="11847" actId="164"/>
          <ac:cxnSpMkLst>
            <pc:docMk/>
            <pc:sldMk cId="47257170" sldId="284"/>
            <ac:cxnSpMk id="22" creationId="{ABAE94FC-517E-4677-937A-467B57E744DA}"/>
          </ac:cxnSpMkLst>
        </pc:cxnChg>
        <pc:cxnChg chg="add mod topLvl">
          <ac:chgData name="斉藤 徹" userId="33296064-e4da-4a39-8a9b-7979342510de" providerId="ADAL" clId="{8AF105A0-2EB2-477D-A1AA-1B762F78F4A7}" dt="2021-10-04T04:15:46.994" v="11847" actId="164"/>
          <ac:cxnSpMkLst>
            <pc:docMk/>
            <pc:sldMk cId="47257170" sldId="284"/>
            <ac:cxnSpMk id="23" creationId="{AE37894C-F50D-464C-B5BA-9423994A0FD9}"/>
          </ac:cxnSpMkLst>
        </pc:cxnChg>
        <pc:cxnChg chg="add mod topLvl">
          <ac:chgData name="斉藤 徹" userId="33296064-e4da-4a39-8a9b-7979342510de" providerId="ADAL" clId="{8AF105A0-2EB2-477D-A1AA-1B762F78F4A7}" dt="2021-10-04T04:15:46.994" v="11847" actId="164"/>
          <ac:cxnSpMkLst>
            <pc:docMk/>
            <pc:sldMk cId="47257170" sldId="284"/>
            <ac:cxnSpMk id="24" creationId="{6BEAD355-B68B-41FA-A7A4-75C6582B3C26}"/>
          </ac:cxnSpMkLst>
        </pc:cxnChg>
        <pc:cxnChg chg="add mod topLvl">
          <ac:chgData name="斉藤 徹" userId="33296064-e4da-4a39-8a9b-7979342510de" providerId="ADAL" clId="{8AF105A0-2EB2-477D-A1AA-1B762F78F4A7}" dt="2021-10-04T04:15:46.994" v="11847" actId="164"/>
          <ac:cxnSpMkLst>
            <pc:docMk/>
            <pc:sldMk cId="47257170" sldId="284"/>
            <ac:cxnSpMk id="25" creationId="{0FCAAE88-52D1-4755-93D0-3CAF7F0F5213}"/>
          </ac:cxnSpMkLst>
        </pc:cxnChg>
        <pc:cxnChg chg="add mod topLvl">
          <ac:chgData name="斉藤 徹" userId="33296064-e4da-4a39-8a9b-7979342510de" providerId="ADAL" clId="{8AF105A0-2EB2-477D-A1AA-1B762F78F4A7}" dt="2021-10-04T04:15:46.994" v="11847" actId="164"/>
          <ac:cxnSpMkLst>
            <pc:docMk/>
            <pc:sldMk cId="47257170" sldId="284"/>
            <ac:cxnSpMk id="26" creationId="{94667CDE-87B5-4294-977C-0DC9D90C684C}"/>
          </ac:cxnSpMkLst>
        </pc:cxnChg>
      </pc:sldChg>
      <pc:sldChg chg="addSp modSp new mod">
        <pc:chgData name="斉藤 徹" userId="33296064-e4da-4a39-8a9b-7979342510de" providerId="ADAL" clId="{8AF105A0-2EB2-477D-A1AA-1B762F78F4A7}" dt="2021-10-05T05:32:44.293" v="15082" actId="20577"/>
        <pc:sldMkLst>
          <pc:docMk/>
          <pc:sldMk cId="288251829" sldId="285"/>
        </pc:sldMkLst>
        <pc:spChg chg="mod">
          <ac:chgData name="斉藤 徹" userId="33296064-e4da-4a39-8a9b-7979342510de" providerId="ADAL" clId="{8AF105A0-2EB2-477D-A1AA-1B762F78F4A7}" dt="2021-10-04T05:28:30.695" v="11901" actId="20577"/>
          <ac:spMkLst>
            <pc:docMk/>
            <pc:sldMk cId="288251829" sldId="285"/>
            <ac:spMk id="2" creationId="{832CABA9-BD81-4F0F-B519-BEDF62D5D1A2}"/>
          </ac:spMkLst>
        </pc:spChg>
        <pc:spChg chg="mod">
          <ac:chgData name="斉藤 徹" userId="33296064-e4da-4a39-8a9b-7979342510de" providerId="ADAL" clId="{8AF105A0-2EB2-477D-A1AA-1B762F78F4A7}" dt="2021-10-04T05:44:41.022" v="12117" actId="20577"/>
          <ac:spMkLst>
            <pc:docMk/>
            <pc:sldMk cId="288251829" sldId="285"/>
            <ac:spMk id="3" creationId="{31B4387F-C03D-4284-BEE6-7DB11CD2A78A}"/>
          </ac:spMkLst>
        </pc:spChg>
        <pc:spChg chg="add mod">
          <ac:chgData name="斉藤 徹" userId="33296064-e4da-4a39-8a9b-7979342510de" providerId="ADAL" clId="{8AF105A0-2EB2-477D-A1AA-1B762F78F4A7}" dt="2021-10-05T05:32:44.293" v="15082" actId="20577"/>
          <ac:spMkLst>
            <pc:docMk/>
            <pc:sldMk cId="288251829" sldId="285"/>
            <ac:spMk id="4" creationId="{9AE14222-D139-46C2-A980-5409045F2807}"/>
          </ac:spMkLst>
        </pc:spChg>
      </pc:sldChg>
      <pc:sldChg chg="addSp delSp modSp new mod modAnim">
        <pc:chgData name="斉藤 徹" userId="33296064-e4da-4a39-8a9b-7979342510de" providerId="ADAL" clId="{8AF105A0-2EB2-477D-A1AA-1B762F78F4A7}" dt="2021-10-04T05:57:17.643" v="12563"/>
        <pc:sldMkLst>
          <pc:docMk/>
          <pc:sldMk cId="796233593" sldId="286"/>
        </pc:sldMkLst>
        <pc:spChg chg="mod">
          <ac:chgData name="斉藤 徹" userId="33296064-e4da-4a39-8a9b-7979342510de" providerId="ADAL" clId="{8AF105A0-2EB2-477D-A1AA-1B762F78F4A7}" dt="2021-10-04T05:51:09.301" v="12406" actId="20577"/>
          <ac:spMkLst>
            <pc:docMk/>
            <pc:sldMk cId="796233593" sldId="286"/>
            <ac:spMk id="2" creationId="{01E305F5-94EE-4629-AACC-E1BC6FE7CC11}"/>
          </ac:spMkLst>
        </pc:spChg>
        <pc:spChg chg="del mod">
          <ac:chgData name="斉藤 徹" userId="33296064-e4da-4a39-8a9b-7979342510de" providerId="ADAL" clId="{8AF105A0-2EB2-477D-A1AA-1B762F78F4A7}" dt="2021-10-04T05:45:49.963" v="12120" actId="3680"/>
          <ac:spMkLst>
            <pc:docMk/>
            <pc:sldMk cId="796233593" sldId="286"/>
            <ac:spMk id="3" creationId="{73DCF160-2D88-4BA1-B11C-224C283B3A9E}"/>
          </ac:spMkLst>
        </pc:spChg>
        <pc:spChg chg="add mod">
          <ac:chgData name="斉藤 徹" userId="33296064-e4da-4a39-8a9b-7979342510de" providerId="ADAL" clId="{8AF105A0-2EB2-477D-A1AA-1B762F78F4A7}" dt="2021-10-04T05:51:22.671" v="12407" actId="1076"/>
          <ac:spMkLst>
            <pc:docMk/>
            <pc:sldMk cId="796233593" sldId="286"/>
            <ac:spMk id="5" creationId="{DEDF890B-7BEA-422B-931C-D52B4D8736D8}"/>
          </ac:spMkLst>
        </pc:spChg>
        <pc:spChg chg="add mod">
          <ac:chgData name="斉藤 徹" userId="33296064-e4da-4a39-8a9b-7979342510de" providerId="ADAL" clId="{8AF105A0-2EB2-477D-A1AA-1B762F78F4A7}" dt="2021-10-04T05:49:46.536" v="12281" actId="1076"/>
          <ac:spMkLst>
            <pc:docMk/>
            <pc:sldMk cId="796233593" sldId="286"/>
            <ac:spMk id="6" creationId="{812A8044-E9E0-49BC-BD37-632FB6F22C97}"/>
          </ac:spMkLst>
        </pc:spChg>
        <pc:spChg chg="add mod">
          <ac:chgData name="斉藤 徹" userId="33296064-e4da-4a39-8a9b-7979342510de" providerId="ADAL" clId="{8AF105A0-2EB2-477D-A1AA-1B762F78F4A7}" dt="2021-10-04T05:50:05.572" v="12301" actId="20577"/>
          <ac:spMkLst>
            <pc:docMk/>
            <pc:sldMk cId="796233593" sldId="286"/>
            <ac:spMk id="7" creationId="{BC059ABC-CE77-4CF1-83E6-D77A5B15F96F}"/>
          </ac:spMkLst>
        </pc:spChg>
        <pc:spChg chg="add mod">
          <ac:chgData name="斉藤 徹" userId="33296064-e4da-4a39-8a9b-7979342510de" providerId="ADAL" clId="{8AF105A0-2EB2-477D-A1AA-1B762F78F4A7}" dt="2021-10-04T05:52:04.939" v="12479" actId="1076"/>
          <ac:spMkLst>
            <pc:docMk/>
            <pc:sldMk cId="796233593" sldId="286"/>
            <ac:spMk id="8" creationId="{809B08E1-04EA-4F07-9B2B-CB972EA63795}"/>
          </ac:spMkLst>
        </pc:spChg>
        <pc:spChg chg="add del mod">
          <ac:chgData name="斉藤 徹" userId="33296064-e4da-4a39-8a9b-7979342510de" providerId="ADAL" clId="{8AF105A0-2EB2-477D-A1AA-1B762F78F4A7}" dt="2021-10-04T05:57:17.643" v="12563"/>
          <ac:spMkLst>
            <pc:docMk/>
            <pc:sldMk cId="796233593" sldId="286"/>
            <ac:spMk id="9" creationId="{D977FD26-6682-4D3B-8229-15FE2E11FFDA}"/>
          </ac:spMkLst>
        </pc:spChg>
        <pc:graphicFrameChg chg="add mod ord modGraphic">
          <ac:chgData name="斉藤 徹" userId="33296064-e4da-4a39-8a9b-7979342510de" providerId="ADAL" clId="{8AF105A0-2EB2-477D-A1AA-1B762F78F4A7}" dt="2021-10-04T05:51:22.671" v="12407" actId="1076"/>
          <ac:graphicFrameMkLst>
            <pc:docMk/>
            <pc:sldMk cId="796233593" sldId="286"/>
            <ac:graphicFrameMk id="4" creationId="{3D668E71-7B17-406A-B513-9E9430C208EF}"/>
          </ac:graphicFrameMkLst>
        </pc:graphicFrameChg>
      </pc:sldChg>
      <pc:sldChg chg="addSp delSp modSp new mod modAnim">
        <pc:chgData name="斉藤 徹" userId="33296064-e4da-4a39-8a9b-7979342510de" providerId="ADAL" clId="{8AF105A0-2EB2-477D-A1AA-1B762F78F4A7}" dt="2021-10-05T05:35:06.468" v="15139" actId="20577"/>
        <pc:sldMkLst>
          <pc:docMk/>
          <pc:sldMk cId="1732003634" sldId="287"/>
        </pc:sldMkLst>
        <pc:spChg chg="mod">
          <ac:chgData name="斉藤 徹" userId="33296064-e4da-4a39-8a9b-7979342510de" providerId="ADAL" clId="{8AF105A0-2EB2-477D-A1AA-1B762F78F4A7}" dt="2021-10-04T06:13:25.037" v="12855" actId="20577"/>
          <ac:spMkLst>
            <pc:docMk/>
            <pc:sldMk cId="1732003634" sldId="287"/>
            <ac:spMk id="2" creationId="{D6B22F9F-DA81-4C7D-AFAE-36097D9777CC}"/>
          </ac:spMkLst>
        </pc:spChg>
        <pc:spChg chg="mod">
          <ac:chgData name="斉藤 徹" userId="33296064-e4da-4a39-8a9b-7979342510de" providerId="ADAL" clId="{8AF105A0-2EB2-477D-A1AA-1B762F78F4A7}" dt="2021-10-05T05:35:06.468" v="15139" actId="20577"/>
          <ac:spMkLst>
            <pc:docMk/>
            <pc:sldMk cId="1732003634" sldId="287"/>
            <ac:spMk id="3" creationId="{BB53E832-B0F2-4EF0-9A7E-2D2C0AB12DBA}"/>
          </ac:spMkLst>
        </pc:spChg>
        <pc:spChg chg="add mod">
          <ac:chgData name="斉藤 徹" userId="33296064-e4da-4a39-8a9b-7979342510de" providerId="ADAL" clId="{8AF105A0-2EB2-477D-A1AA-1B762F78F4A7}" dt="2021-10-04T06:25:29.197" v="13160" actId="207"/>
          <ac:spMkLst>
            <pc:docMk/>
            <pc:sldMk cId="1732003634" sldId="287"/>
            <ac:spMk id="4" creationId="{FF84447C-7E27-48A3-92E2-65AE010B3922}"/>
          </ac:spMkLst>
        </pc:spChg>
        <pc:spChg chg="add del mod">
          <ac:chgData name="斉藤 徹" userId="33296064-e4da-4a39-8a9b-7979342510de" providerId="ADAL" clId="{8AF105A0-2EB2-477D-A1AA-1B762F78F4A7}" dt="2021-10-04T05:57:50.115" v="12568" actId="21"/>
          <ac:spMkLst>
            <pc:docMk/>
            <pc:sldMk cId="1732003634" sldId="287"/>
            <ac:spMk id="5" creationId="{73C3585F-D300-47CB-84DC-D8E0698E291E}"/>
          </ac:spMkLst>
        </pc:spChg>
        <pc:spChg chg="add mod">
          <ac:chgData name="斉藤 徹" userId="33296064-e4da-4a39-8a9b-7979342510de" providerId="ADAL" clId="{8AF105A0-2EB2-477D-A1AA-1B762F78F4A7}" dt="2021-10-04T06:13:41.258" v="12859" actId="20577"/>
          <ac:spMkLst>
            <pc:docMk/>
            <pc:sldMk cId="1732003634" sldId="287"/>
            <ac:spMk id="7" creationId="{70381B59-ABC1-4CCD-9164-49CD638A0F48}"/>
          </ac:spMkLst>
        </pc:spChg>
        <pc:spChg chg="add mod">
          <ac:chgData name="斉藤 徹" userId="33296064-e4da-4a39-8a9b-7979342510de" providerId="ADAL" clId="{8AF105A0-2EB2-477D-A1AA-1B762F78F4A7}" dt="2021-10-04T05:58:27.118" v="12575" actId="1076"/>
          <ac:spMkLst>
            <pc:docMk/>
            <pc:sldMk cId="1732003634" sldId="287"/>
            <ac:spMk id="8" creationId="{22CA9CBC-D5DF-40C4-9135-BF174945BE8F}"/>
          </ac:spMkLst>
        </pc:spChg>
        <pc:spChg chg="add mod">
          <ac:chgData name="斉藤 徹" userId="33296064-e4da-4a39-8a9b-7979342510de" providerId="ADAL" clId="{8AF105A0-2EB2-477D-A1AA-1B762F78F4A7}" dt="2021-10-04T06:22:38.893" v="13128" actId="1076"/>
          <ac:spMkLst>
            <pc:docMk/>
            <pc:sldMk cId="1732003634" sldId="287"/>
            <ac:spMk id="9" creationId="{E6CCAA84-D16D-40A3-87F7-EA74F9818A9A}"/>
          </ac:spMkLst>
        </pc:spChg>
        <pc:spChg chg="add mod">
          <ac:chgData name="斉藤 徹" userId="33296064-e4da-4a39-8a9b-7979342510de" providerId="ADAL" clId="{8AF105A0-2EB2-477D-A1AA-1B762F78F4A7}" dt="2021-10-04T05:57:48.041" v="12567" actId="571"/>
          <ac:spMkLst>
            <pc:docMk/>
            <pc:sldMk cId="1732003634" sldId="287"/>
            <ac:spMk id="10" creationId="{42937007-A8E1-45E8-9064-06B6F2BBF1EE}"/>
          </ac:spMkLst>
        </pc:spChg>
        <pc:spChg chg="add mod">
          <ac:chgData name="斉藤 徹" userId="33296064-e4da-4a39-8a9b-7979342510de" providerId="ADAL" clId="{8AF105A0-2EB2-477D-A1AA-1B762F78F4A7}" dt="2021-10-04T05:59:13.535" v="12588" actId="1076"/>
          <ac:spMkLst>
            <pc:docMk/>
            <pc:sldMk cId="1732003634" sldId="287"/>
            <ac:spMk id="11" creationId="{92689275-33AD-4F41-84D3-A882E73BEF72}"/>
          </ac:spMkLst>
        </pc:spChg>
        <pc:spChg chg="add mod">
          <ac:chgData name="斉藤 徹" userId="33296064-e4da-4a39-8a9b-7979342510de" providerId="ADAL" clId="{8AF105A0-2EB2-477D-A1AA-1B762F78F4A7}" dt="2021-10-04T06:08:02.969" v="12671" actId="14100"/>
          <ac:spMkLst>
            <pc:docMk/>
            <pc:sldMk cId="1732003634" sldId="287"/>
            <ac:spMk id="13" creationId="{F30648BB-40AA-490D-A853-C7F67F172CF7}"/>
          </ac:spMkLst>
        </pc:spChg>
        <pc:spChg chg="add mod">
          <ac:chgData name="斉藤 徹" userId="33296064-e4da-4a39-8a9b-7979342510de" providerId="ADAL" clId="{8AF105A0-2EB2-477D-A1AA-1B762F78F4A7}" dt="2021-10-04T06:22:32.203" v="13127" actId="14100"/>
          <ac:spMkLst>
            <pc:docMk/>
            <pc:sldMk cId="1732003634" sldId="287"/>
            <ac:spMk id="14" creationId="{66B1F580-7FB2-4662-AB17-48EBA2AFD104}"/>
          </ac:spMkLst>
        </pc:spChg>
        <pc:spChg chg="add del mod">
          <ac:chgData name="斉藤 徹" userId="33296064-e4da-4a39-8a9b-7979342510de" providerId="ADAL" clId="{8AF105A0-2EB2-477D-A1AA-1B762F78F4A7}" dt="2021-10-04T06:13:30.689" v="12856" actId="21"/>
          <ac:spMkLst>
            <pc:docMk/>
            <pc:sldMk cId="1732003634" sldId="287"/>
            <ac:spMk id="15" creationId="{D4CE70C4-2A0C-4770-AAEA-96310F3FAA2B}"/>
          </ac:spMkLst>
        </pc:spChg>
        <pc:spChg chg="add del">
          <ac:chgData name="斉藤 徹" userId="33296064-e4da-4a39-8a9b-7979342510de" providerId="ADAL" clId="{8AF105A0-2EB2-477D-A1AA-1B762F78F4A7}" dt="2021-10-04T06:13:17.334" v="12850" actId="21"/>
          <ac:spMkLst>
            <pc:docMk/>
            <pc:sldMk cId="1732003634" sldId="287"/>
            <ac:spMk id="17" creationId="{6B4F93F1-D7B2-444D-86BC-808BBC52165A}"/>
          </ac:spMkLst>
        </pc:spChg>
        <pc:spChg chg="add mod">
          <ac:chgData name="斉藤 徹" userId="33296064-e4da-4a39-8a9b-7979342510de" providerId="ADAL" clId="{8AF105A0-2EB2-477D-A1AA-1B762F78F4A7}" dt="2021-10-04T06:23:02.186" v="13143" actId="20577"/>
          <ac:spMkLst>
            <pc:docMk/>
            <pc:sldMk cId="1732003634" sldId="287"/>
            <ac:spMk id="18" creationId="{A7C1EFF1-38BF-4770-8FA3-4A69E4318D4F}"/>
          </ac:spMkLst>
        </pc:spChg>
        <pc:graphicFrameChg chg="add mod modGraphic">
          <ac:chgData name="斉藤 徹" userId="33296064-e4da-4a39-8a9b-7979342510de" providerId="ADAL" clId="{8AF105A0-2EB2-477D-A1AA-1B762F78F4A7}" dt="2021-10-04T06:23:22.404" v="13158" actId="20577"/>
          <ac:graphicFrameMkLst>
            <pc:docMk/>
            <pc:sldMk cId="1732003634" sldId="287"/>
            <ac:graphicFrameMk id="6" creationId="{CCA996CF-C2EF-4F69-8D79-BA26F01C42AE}"/>
          </ac:graphicFrameMkLst>
        </pc:graphicFrameChg>
        <pc:graphicFrameChg chg="add mod modGraphic">
          <ac:chgData name="斉藤 徹" userId="33296064-e4da-4a39-8a9b-7979342510de" providerId="ADAL" clId="{8AF105A0-2EB2-477D-A1AA-1B762F78F4A7}" dt="2021-10-04T06:11:52.860" v="12847"/>
          <ac:graphicFrameMkLst>
            <pc:docMk/>
            <pc:sldMk cId="1732003634" sldId="287"/>
            <ac:graphicFrameMk id="12" creationId="{55ADE029-68FA-4FE9-B8B5-BFFC9BA7A99B}"/>
          </ac:graphicFrameMkLst>
        </pc:graphicFrameChg>
      </pc:sldChg>
      <pc:sldChg chg="delSp modSp add mod ord">
        <pc:chgData name="斉藤 徹" userId="33296064-e4da-4a39-8a9b-7979342510de" providerId="ADAL" clId="{8AF105A0-2EB2-477D-A1AA-1B762F78F4A7}" dt="2021-10-05T05:35:29.606" v="15141" actId="113"/>
        <pc:sldMkLst>
          <pc:docMk/>
          <pc:sldMk cId="3611545737" sldId="288"/>
        </pc:sldMkLst>
        <pc:spChg chg="mod">
          <ac:chgData name="斉藤 徹" userId="33296064-e4da-4a39-8a9b-7979342510de" providerId="ADAL" clId="{8AF105A0-2EB2-477D-A1AA-1B762F78F4A7}" dt="2021-10-05T05:35:29.606" v="15141" actId="113"/>
          <ac:spMkLst>
            <pc:docMk/>
            <pc:sldMk cId="3611545737" sldId="288"/>
            <ac:spMk id="3" creationId="{BB53E832-B0F2-4EF0-9A7E-2D2C0AB12DBA}"/>
          </ac:spMkLst>
        </pc:spChg>
        <pc:spChg chg="del mod">
          <ac:chgData name="斉藤 徹" userId="33296064-e4da-4a39-8a9b-7979342510de" providerId="ADAL" clId="{8AF105A0-2EB2-477D-A1AA-1B762F78F4A7}" dt="2021-10-05T05:33:50.186" v="15084" actId="21"/>
          <ac:spMkLst>
            <pc:docMk/>
            <pc:sldMk cId="3611545737" sldId="288"/>
            <ac:spMk id="17" creationId="{6B4F93F1-D7B2-444D-86BC-808BBC52165A}"/>
          </ac:spMkLst>
        </pc:spChg>
      </pc:sldChg>
      <pc:sldChg chg="addSp delSp modSp add mod modAnim">
        <pc:chgData name="斉藤 徹" userId="33296064-e4da-4a39-8a9b-7979342510de" providerId="ADAL" clId="{8AF105A0-2EB2-477D-A1AA-1B762F78F4A7}" dt="2021-10-05T05:58:06.190" v="15250" actId="1076"/>
        <pc:sldMkLst>
          <pc:docMk/>
          <pc:sldMk cId="944337100" sldId="289"/>
        </pc:sldMkLst>
        <pc:spChg chg="mod">
          <ac:chgData name="斉藤 徹" userId="33296064-e4da-4a39-8a9b-7979342510de" providerId="ADAL" clId="{8AF105A0-2EB2-477D-A1AA-1B762F78F4A7}" dt="2021-10-05T05:57:24.994" v="15249" actId="20577"/>
          <ac:spMkLst>
            <pc:docMk/>
            <pc:sldMk cId="944337100" sldId="289"/>
            <ac:spMk id="2" creationId="{D6B22F9F-DA81-4C7D-AFAE-36097D9777CC}"/>
          </ac:spMkLst>
        </pc:spChg>
        <pc:spChg chg="mod">
          <ac:chgData name="斉藤 徹" userId="33296064-e4da-4a39-8a9b-7979342510de" providerId="ADAL" clId="{8AF105A0-2EB2-477D-A1AA-1B762F78F4A7}" dt="2021-10-05T05:58:06.190" v="15250" actId="1076"/>
          <ac:spMkLst>
            <pc:docMk/>
            <pc:sldMk cId="944337100" sldId="289"/>
            <ac:spMk id="4" creationId="{FF84447C-7E27-48A3-92E2-65AE010B3922}"/>
          </ac:spMkLst>
        </pc:spChg>
        <pc:spChg chg="add mod ord">
          <ac:chgData name="斉藤 徹" userId="33296064-e4da-4a39-8a9b-7979342510de" providerId="ADAL" clId="{8AF105A0-2EB2-477D-A1AA-1B762F78F4A7}" dt="2021-10-04T07:54:30.596" v="14575" actId="14100"/>
          <ac:spMkLst>
            <pc:docMk/>
            <pc:sldMk cId="944337100" sldId="289"/>
            <ac:spMk id="5" creationId="{0E60A614-4231-49E5-B5AC-CEAA224DD42B}"/>
          </ac:spMkLst>
        </pc:spChg>
        <pc:spChg chg="mod">
          <ac:chgData name="斉藤 徹" userId="33296064-e4da-4a39-8a9b-7979342510de" providerId="ADAL" clId="{8AF105A0-2EB2-477D-A1AA-1B762F78F4A7}" dt="2021-10-04T07:27:23.971" v="13521" actId="1076"/>
          <ac:spMkLst>
            <pc:docMk/>
            <pc:sldMk cId="944337100" sldId="289"/>
            <ac:spMk id="7" creationId="{70381B59-ABC1-4CCD-9164-49CD638A0F48}"/>
          </ac:spMkLst>
        </pc:spChg>
        <pc:spChg chg="del">
          <ac:chgData name="斉藤 徹" userId="33296064-e4da-4a39-8a9b-7979342510de" providerId="ADAL" clId="{8AF105A0-2EB2-477D-A1AA-1B762F78F4A7}" dt="2021-10-04T06:29:49.154" v="13183" actId="21"/>
          <ac:spMkLst>
            <pc:docMk/>
            <pc:sldMk cId="944337100" sldId="289"/>
            <ac:spMk id="8" creationId="{22CA9CBC-D5DF-40C4-9135-BF174945BE8F}"/>
          </ac:spMkLst>
        </pc:spChg>
        <pc:spChg chg="del">
          <ac:chgData name="斉藤 徹" userId="33296064-e4da-4a39-8a9b-7979342510de" providerId="ADAL" clId="{8AF105A0-2EB2-477D-A1AA-1B762F78F4A7}" dt="2021-10-04T06:30:19.142" v="13205" actId="21"/>
          <ac:spMkLst>
            <pc:docMk/>
            <pc:sldMk cId="944337100" sldId="289"/>
            <ac:spMk id="9" creationId="{E6CCAA84-D16D-40A3-87F7-EA74F9818A9A}"/>
          </ac:spMkLst>
        </pc:spChg>
        <pc:spChg chg="mod">
          <ac:chgData name="斉藤 徹" userId="33296064-e4da-4a39-8a9b-7979342510de" providerId="ADAL" clId="{8AF105A0-2EB2-477D-A1AA-1B762F78F4A7}" dt="2021-10-04T07:27:23.971" v="13521" actId="1076"/>
          <ac:spMkLst>
            <pc:docMk/>
            <pc:sldMk cId="944337100" sldId="289"/>
            <ac:spMk id="10" creationId="{42937007-A8E1-45E8-9064-06B6F2BBF1EE}"/>
          </ac:spMkLst>
        </pc:spChg>
        <pc:spChg chg="mod">
          <ac:chgData name="斉藤 徹" userId="33296064-e4da-4a39-8a9b-7979342510de" providerId="ADAL" clId="{8AF105A0-2EB2-477D-A1AA-1B762F78F4A7}" dt="2021-10-04T07:27:36.216" v="13525" actId="1076"/>
          <ac:spMkLst>
            <pc:docMk/>
            <pc:sldMk cId="944337100" sldId="289"/>
            <ac:spMk id="11" creationId="{92689275-33AD-4F41-84D3-A882E73BEF72}"/>
          </ac:spMkLst>
        </pc:spChg>
        <pc:spChg chg="mod">
          <ac:chgData name="斉藤 徹" userId="33296064-e4da-4a39-8a9b-7979342510de" providerId="ADAL" clId="{8AF105A0-2EB2-477D-A1AA-1B762F78F4A7}" dt="2021-10-04T07:29:51.479" v="13553" actId="1076"/>
          <ac:spMkLst>
            <pc:docMk/>
            <pc:sldMk cId="944337100" sldId="289"/>
            <ac:spMk id="13" creationId="{F30648BB-40AA-490D-A853-C7F67F172CF7}"/>
          </ac:spMkLst>
        </pc:spChg>
        <pc:spChg chg="del">
          <ac:chgData name="斉藤 徹" userId="33296064-e4da-4a39-8a9b-7979342510de" providerId="ADAL" clId="{8AF105A0-2EB2-477D-A1AA-1B762F78F4A7}" dt="2021-10-04T06:30:21.253" v="13206" actId="21"/>
          <ac:spMkLst>
            <pc:docMk/>
            <pc:sldMk cId="944337100" sldId="289"/>
            <ac:spMk id="14" creationId="{66B1F580-7FB2-4662-AB17-48EBA2AFD104}"/>
          </ac:spMkLst>
        </pc:spChg>
        <pc:spChg chg="add mod">
          <ac:chgData name="斉藤 徹" userId="33296064-e4da-4a39-8a9b-7979342510de" providerId="ADAL" clId="{8AF105A0-2EB2-477D-A1AA-1B762F78F4A7}" dt="2021-10-04T07:25:13.481" v="13462" actId="1076"/>
          <ac:spMkLst>
            <pc:docMk/>
            <pc:sldMk cId="944337100" sldId="289"/>
            <ac:spMk id="15" creationId="{601537AF-A463-47E3-8F93-E4776A995D57}"/>
          </ac:spMkLst>
        </pc:spChg>
        <pc:spChg chg="add mod">
          <ac:chgData name="斉藤 徹" userId="33296064-e4da-4a39-8a9b-7979342510de" providerId="ADAL" clId="{8AF105A0-2EB2-477D-A1AA-1B762F78F4A7}" dt="2021-10-04T07:26:25.238" v="13516" actId="1076"/>
          <ac:spMkLst>
            <pc:docMk/>
            <pc:sldMk cId="944337100" sldId="289"/>
            <ac:spMk id="16" creationId="{568A3DE2-1093-4BED-B1EE-7548E4165ADA}"/>
          </ac:spMkLst>
        </pc:spChg>
        <pc:spChg chg="del mod">
          <ac:chgData name="斉藤 徹" userId="33296064-e4da-4a39-8a9b-7979342510de" providerId="ADAL" clId="{8AF105A0-2EB2-477D-A1AA-1B762F78F4A7}" dt="2021-10-04T06:29:27.160" v="13179" actId="21"/>
          <ac:spMkLst>
            <pc:docMk/>
            <pc:sldMk cId="944337100" sldId="289"/>
            <ac:spMk id="18" creationId="{A7C1EFF1-38BF-4770-8FA3-4A69E4318D4F}"/>
          </ac:spMkLst>
        </pc:spChg>
        <pc:spChg chg="add mod">
          <ac:chgData name="斉藤 徹" userId="33296064-e4da-4a39-8a9b-7979342510de" providerId="ADAL" clId="{8AF105A0-2EB2-477D-A1AA-1B762F78F4A7}" dt="2021-10-04T07:54:16.048" v="14574" actId="1076"/>
          <ac:spMkLst>
            <pc:docMk/>
            <pc:sldMk cId="944337100" sldId="289"/>
            <ac:spMk id="19" creationId="{2B7B2A57-4C65-4C8E-9AFF-ECCE2FE2C8CF}"/>
          </ac:spMkLst>
        </pc:spChg>
        <pc:spChg chg="add mod">
          <ac:chgData name="斉藤 徹" userId="33296064-e4da-4a39-8a9b-7979342510de" providerId="ADAL" clId="{8AF105A0-2EB2-477D-A1AA-1B762F78F4A7}" dt="2021-10-04T07:27:42.195" v="13526" actId="1076"/>
          <ac:spMkLst>
            <pc:docMk/>
            <pc:sldMk cId="944337100" sldId="289"/>
            <ac:spMk id="20" creationId="{8F07E74C-3DAF-4E80-9D0E-EA1751D383B6}"/>
          </ac:spMkLst>
        </pc:spChg>
        <pc:spChg chg="add mod">
          <ac:chgData name="斉藤 徹" userId="33296064-e4da-4a39-8a9b-7979342510de" providerId="ADAL" clId="{8AF105A0-2EB2-477D-A1AA-1B762F78F4A7}" dt="2021-10-04T07:26:13.294" v="13514" actId="688"/>
          <ac:spMkLst>
            <pc:docMk/>
            <pc:sldMk cId="944337100" sldId="289"/>
            <ac:spMk id="21" creationId="{451A03F3-5823-4249-9D92-EC1346054713}"/>
          </ac:spMkLst>
        </pc:spChg>
        <pc:spChg chg="add mod">
          <ac:chgData name="斉藤 徹" userId="33296064-e4da-4a39-8a9b-7979342510de" providerId="ADAL" clId="{8AF105A0-2EB2-477D-A1AA-1B762F78F4A7}" dt="2021-10-04T07:54:34.968" v="14576" actId="1076"/>
          <ac:spMkLst>
            <pc:docMk/>
            <pc:sldMk cId="944337100" sldId="289"/>
            <ac:spMk id="22" creationId="{D2778CCE-BFFB-4601-AEFF-E080B93C77F1}"/>
          </ac:spMkLst>
        </pc:spChg>
        <pc:spChg chg="add mod ord">
          <ac:chgData name="斉藤 徹" userId="33296064-e4da-4a39-8a9b-7979342510de" providerId="ADAL" clId="{8AF105A0-2EB2-477D-A1AA-1B762F78F4A7}" dt="2021-10-04T07:53:50.158" v="14573" actId="14100"/>
          <ac:spMkLst>
            <pc:docMk/>
            <pc:sldMk cId="944337100" sldId="289"/>
            <ac:spMk id="23" creationId="{46117EA8-648C-4477-B8B7-365D342EFEB2}"/>
          </ac:spMkLst>
        </pc:spChg>
        <pc:spChg chg="add mod">
          <ac:chgData name="斉藤 徹" userId="33296064-e4da-4a39-8a9b-7979342510de" providerId="ADAL" clId="{8AF105A0-2EB2-477D-A1AA-1B762F78F4A7}" dt="2021-10-04T07:30:37.254" v="13570" actId="1076"/>
          <ac:spMkLst>
            <pc:docMk/>
            <pc:sldMk cId="944337100" sldId="289"/>
            <ac:spMk id="24" creationId="{07739599-D145-4E50-BBE2-5AD03E625CFB}"/>
          </ac:spMkLst>
        </pc:spChg>
        <pc:spChg chg="add mod">
          <ac:chgData name="斉藤 徹" userId="33296064-e4da-4a39-8a9b-7979342510de" providerId="ADAL" clId="{8AF105A0-2EB2-477D-A1AA-1B762F78F4A7}" dt="2021-10-05T05:37:27.976" v="15217" actId="20577"/>
          <ac:spMkLst>
            <pc:docMk/>
            <pc:sldMk cId="944337100" sldId="289"/>
            <ac:spMk id="25" creationId="{72CE29B0-E5D6-4727-BAAE-075AF1B2DC93}"/>
          </ac:spMkLst>
        </pc:spChg>
        <pc:graphicFrameChg chg="mod">
          <ac:chgData name="斉藤 徹" userId="33296064-e4da-4a39-8a9b-7979342510de" providerId="ADAL" clId="{8AF105A0-2EB2-477D-A1AA-1B762F78F4A7}" dt="2021-10-04T07:27:23.971" v="13521" actId="1076"/>
          <ac:graphicFrameMkLst>
            <pc:docMk/>
            <pc:sldMk cId="944337100" sldId="289"/>
            <ac:graphicFrameMk id="6" creationId="{CCA996CF-C2EF-4F69-8D79-BA26F01C42AE}"/>
          </ac:graphicFrameMkLst>
        </pc:graphicFrameChg>
        <pc:graphicFrameChg chg="mod modGraphic">
          <ac:chgData name="斉藤 徹" userId="33296064-e4da-4a39-8a9b-7979342510de" providerId="ADAL" clId="{8AF105A0-2EB2-477D-A1AA-1B762F78F4A7}" dt="2021-10-04T07:23:42.779" v="13412" actId="1076"/>
          <ac:graphicFrameMkLst>
            <pc:docMk/>
            <pc:sldMk cId="944337100" sldId="289"/>
            <ac:graphicFrameMk id="12" creationId="{55ADE029-68FA-4FE9-B8B5-BFFC9BA7A99B}"/>
          </ac:graphicFrameMkLst>
        </pc:graphicFrameChg>
        <pc:graphicFrameChg chg="add mod modGraphic">
          <ac:chgData name="斉藤 徹" userId="33296064-e4da-4a39-8a9b-7979342510de" providerId="ADAL" clId="{8AF105A0-2EB2-477D-A1AA-1B762F78F4A7}" dt="2021-10-04T07:54:16.048" v="14574" actId="1076"/>
          <ac:graphicFrameMkLst>
            <pc:docMk/>
            <pc:sldMk cId="944337100" sldId="289"/>
            <ac:graphicFrameMk id="17" creationId="{54299A10-C30E-4040-8479-02F2DD823137}"/>
          </ac:graphicFrameMkLst>
        </pc:graphicFrameChg>
      </pc:sldChg>
      <pc:sldChg chg="addSp modSp new mod">
        <pc:chgData name="斉藤 徹" userId="33296064-e4da-4a39-8a9b-7979342510de" providerId="ADAL" clId="{8AF105A0-2EB2-477D-A1AA-1B762F78F4A7}" dt="2021-10-04T07:43:01.073" v="14181" actId="27636"/>
        <pc:sldMkLst>
          <pc:docMk/>
          <pc:sldMk cId="1135089932" sldId="290"/>
        </pc:sldMkLst>
        <pc:spChg chg="mod">
          <ac:chgData name="斉藤 徹" userId="33296064-e4da-4a39-8a9b-7979342510de" providerId="ADAL" clId="{8AF105A0-2EB2-477D-A1AA-1B762F78F4A7}" dt="2021-10-04T07:35:40.508" v="13882" actId="207"/>
          <ac:spMkLst>
            <pc:docMk/>
            <pc:sldMk cId="1135089932" sldId="290"/>
            <ac:spMk id="2" creationId="{D064343F-9ED5-4574-B50E-7F3A89597EF8}"/>
          </ac:spMkLst>
        </pc:spChg>
        <pc:spChg chg="mod">
          <ac:chgData name="斉藤 徹" userId="33296064-e4da-4a39-8a9b-7979342510de" providerId="ADAL" clId="{8AF105A0-2EB2-477D-A1AA-1B762F78F4A7}" dt="2021-10-04T07:43:01.073" v="14181" actId="27636"/>
          <ac:spMkLst>
            <pc:docMk/>
            <pc:sldMk cId="1135089932" sldId="290"/>
            <ac:spMk id="3" creationId="{F31F542C-7E27-4D9F-AC56-4B3B6A54B3A1}"/>
          </ac:spMkLst>
        </pc:spChg>
        <pc:spChg chg="add mod">
          <ac:chgData name="斉藤 徹" userId="33296064-e4da-4a39-8a9b-7979342510de" providerId="ADAL" clId="{8AF105A0-2EB2-477D-A1AA-1B762F78F4A7}" dt="2021-10-04T07:42:00.030" v="14130" actId="13926"/>
          <ac:spMkLst>
            <pc:docMk/>
            <pc:sldMk cId="1135089932" sldId="290"/>
            <ac:spMk id="4" creationId="{387AE3D5-202A-4347-9027-55700183B9B9}"/>
          </ac:spMkLst>
        </pc:spChg>
      </pc:sldChg>
      <pc:sldChg chg="addSp delSp modSp add mod">
        <pc:chgData name="斉藤 徹" userId="33296064-e4da-4a39-8a9b-7979342510de" providerId="ADAL" clId="{8AF105A0-2EB2-477D-A1AA-1B762F78F4A7}" dt="2021-10-04T07:52:41.856" v="14572" actId="403"/>
        <pc:sldMkLst>
          <pc:docMk/>
          <pc:sldMk cId="182367635" sldId="291"/>
        </pc:sldMkLst>
        <pc:spChg chg="mod">
          <ac:chgData name="斉藤 徹" userId="33296064-e4da-4a39-8a9b-7979342510de" providerId="ADAL" clId="{8AF105A0-2EB2-477D-A1AA-1B762F78F4A7}" dt="2021-10-04T07:43:44.246" v="14250" actId="20577"/>
          <ac:spMkLst>
            <pc:docMk/>
            <pc:sldMk cId="182367635" sldId="291"/>
            <ac:spMk id="2" creationId="{D064343F-9ED5-4574-B50E-7F3A89597EF8}"/>
          </ac:spMkLst>
        </pc:spChg>
        <pc:spChg chg="mod">
          <ac:chgData name="斉藤 徹" userId="33296064-e4da-4a39-8a9b-7979342510de" providerId="ADAL" clId="{8AF105A0-2EB2-477D-A1AA-1B762F78F4A7}" dt="2021-10-04T07:44:45.539" v="14349" actId="20577"/>
          <ac:spMkLst>
            <pc:docMk/>
            <pc:sldMk cId="182367635" sldId="291"/>
            <ac:spMk id="3" creationId="{F31F542C-7E27-4D9F-AC56-4B3B6A54B3A1}"/>
          </ac:spMkLst>
        </pc:spChg>
        <pc:spChg chg="del">
          <ac:chgData name="斉藤 徹" userId="33296064-e4da-4a39-8a9b-7979342510de" providerId="ADAL" clId="{8AF105A0-2EB2-477D-A1AA-1B762F78F4A7}" dt="2021-10-04T07:43:48.487" v="14251" actId="21"/>
          <ac:spMkLst>
            <pc:docMk/>
            <pc:sldMk cId="182367635" sldId="291"/>
            <ac:spMk id="4" creationId="{387AE3D5-202A-4347-9027-55700183B9B9}"/>
          </ac:spMkLst>
        </pc:spChg>
        <pc:graphicFrameChg chg="add mod modGraphic">
          <ac:chgData name="斉藤 徹" userId="33296064-e4da-4a39-8a9b-7979342510de" providerId="ADAL" clId="{8AF105A0-2EB2-477D-A1AA-1B762F78F4A7}" dt="2021-10-04T07:52:41.856" v="14572" actId="403"/>
          <ac:graphicFrameMkLst>
            <pc:docMk/>
            <pc:sldMk cId="182367635" sldId="291"/>
            <ac:graphicFrameMk id="5" creationId="{233FE40B-5FC7-4B14-A2A7-B2F61D2EB58C}"/>
          </ac:graphicFrameMkLst>
        </pc:graphicFrameChg>
      </pc:sldChg>
      <pc:sldChg chg="modSp new mod">
        <pc:chgData name="斉藤 徹" userId="33296064-e4da-4a39-8a9b-7979342510de" providerId="ADAL" clId="{8AF105A0-2EB2-477D-A1AA-1B762F78F4A7}" dt="2021-10-04T07:59:27.281" v="14928" actId="20577"/>
        <pc:sldMkLst>
          <pc:docMk/>
          <pc:sldMk cId="3810296356" sldId="292"/>
        </pc:sldMkLst>
        <pc:spChg chg="mod">
          <ac:chgData name="斉藤 徹" userId="33296064-e4da-4a39-8a9b-7979342510de" providerId="ADAL" clId="{8AF105A0-2EB2-477D-A1AA-1B762F78F4A7}" dt="2021-10-04T07:56:58.748" v="14601" actId="20577"/>
          <ac:spMkLst>
            <pc:docMk/>
            <pc:sldMk cId="3810296356" sldId="292"/>
            <ac:spMk id="2" creationId="{A163B4E1-D2CD-48AB-8C5A-7F9689017D2A}"/>
          </ac:spMkLst>
        </pc:spChg>
        <pc:spChg chg="mod">
          <ac:chgData name="斉藤 徹" userId="33296064-e4da-4a39-8a9b-7979342510de" providerId="ADAL" clId="{8AF105A0-2EB2-477D-A1AA-1B762F78F4A7}" dt="2021-10-04T07:59:27.281" v="14928" actId="20577"/>
          <ac:spMkLst>
            <pc:docMk/>
            <pc:sldMk cId="3810296356" sldId="292"/>
            <ac:spMk id="3" creationId="{739F8C2E-C46C-4D24-A1CD-B693349C1FAF}"/>
          </ac:spMkLst>
        </pc:spChg>
      </pc:sldChg>
      <pc:sldMasterChg chg="modSp modSldLayout">
        <pc:chgData name="斉藤 徹" userId="33296064-e4da-4a39-8a9b-7979342510de" providerId="ADAL" clId="{8AF105A0-2EB2-477D-A1AA-1B762F78F4A7}" dt="2021-09-30T08:17:48.846" v="0"/>
        <pc:sldMasterMkLst>
          <pc:docMk/>
          <pc:sldMasterMk cId="2907289730" sldId="2147483648"/>
        </pc:sldMasterMkLst>
        <pc:spChg chg="mod">
          <ac:chgData name="斉藤 徹" userId="33296064-e4da-4a39-8a9b-7979342510de" providerId="ADAL" clId="{8AF105A0-2EB2-477D-A1AA-1B762F78F4A7}" dt="2021-09-30T08:17:48.846" v="0"/>
          <ac:spMkLst>
            <pc:docMk/>
            <pc:sldMasterMk cId="2907289730" sldId="2147483648"/>
            <ac:spMk id="2" creationId="{00000000-0000-0000-0000-000000000000}"/>
          </ac:spMkLst>
        </pc:spChg>
        <pc:spChg chg="mod">
          <ac:chgData name="斉藤 徹" userId="33296064-e4da-4a39-8a9b-7979342510de" providerId="ADAL" clId="{8AF105A0-2EB2-477D-A1AA-1B762F78F4A7}" dt="2021-09-30T08:17:48.846" v="0"/>
          <ac:spMkLst>
            <pc:docMk/>
            <pc:sldMasterMk cId="2907289730" sldId="2147483648"/>
            <ac:spMk id="3" creationId="{00000000-0000-0000-0000-000000000000}"/>
          </ac:spMkLst>
        </pc:spChg>
        <pc:spChg chg="mod">
          <ac:chgData name="斉藤 徹" userId="33296064-e4da-4a39-8a9b-7979342510de" providerId="ADAL" clId="{8AF105A0-2EB2-477D-A1AA-1B762F78F4A7}" dt="2021-09-30T08:17:48.846" v="0"/>
          <ac:spMkLst>
            <pc:docMk/>
            <pc:sldMasterMk cId="2907289730" sldId="2147483648"/>
            <ac:spMk id="4" creationId="{00000000-0000-0000-0000-000000000000}"/>
          </ac:spMkLst>
        </pc:spChg>
        <pc:spChg chg="mod">
          <ac:chgData name="斉藤 徹" userId="33296064-e4da-4a39-8a9b-7979342510de" providerId="ADAL" clId="{8AF105A0-2EB2-477D-A1AA-1B762F78F4A7}" dt="2021-09-30T08:17:48.846" v="0"/>
          <ac:spMkLst>
            <pc:docMk/>
            <pc:sldMasterMk cId="2907289730" sldId="2147483648"/>
            <ac:spMk id="5" creationId="{00000000-0000-0000-0000-000000000000}"/>
          </ac:spMkLst>
        </pc:spChg>
        <pc:spChg chg="mod">
          <ac:chgData name="斉藤 徹" userId="33296064-e4da-4a39-8a9b-7979342510de" providerId="ADAL" clId="{8AF105A0-2EB2-477D-A1AA-1B762F78F4A7}" dt="2021-09-30T08:17:48.846" v="0"/>
          <ac:spMkLst>
            <pc:docMk/>
            <pc:sldMasterMk cId="2907289730" sldId="2147483648"/>
            <ac:spMk id="6" creationId="{00000000-0000-0000-0000-000000000000}"/>
          </ac:spMkLst>
        </pc:spChg>
        <pc:sldLayoutChg chg="modSp">
          <pc:chgData name="斉藤 徹" userId="33296064-e4da-4a39-8a9b-7979342510de" providerId="ADAL" clId="{8AF105A0-2EB2-477D-A1AA-1B762F78F4A7}" dt="2021-09-30T08:17:48.846" v="0"/>
          <pc:sldLayoutMkLst>
            <pc:docMk/>
            <pc:sldMasterMk cId="2907289730" sldId="2147483648"/>
            <pc:sldLayoutMk cId="3849106771" sldId="2147483649"/>
          </pc:sldLayoutMkLst>
          <pc:spChg chg="mod">
            <ac:chgData name="斉藤 徹" userId="33296064-e4da-4a39-8a9b-7979342510de" providerId="ADAL" clId="{8AF105A0-2EB2-477D-A1AA-1B762F78F4A7}" dt="2021-09-30T08:17:48.846" v="0"/>
            <ac:spMkLst>
              <pc:docMk/>
              <pc:sldMasterMk cId="2907289730" sldId="2147483648"/>
              <pc:sldLayoutMk cId="3849106771" sldId="2147483649"/>
              <ac:spMk id="2" creationId="{00000000-0000-0000-0000-000000000000}"/>
            </ac:spMkLst>
          </pc:spChg>
          <pc:spChg chg="mod">
            <ac:chgData name="斉藤 徹" userId="33296064-e4da-4a39-8a9b-7979342510de" providerId="ADAL" clId="{8AF105A0-2EB2-477D-A1AA-1B762F78F4A7}" dt="2021-09-30T08:17:48.846" v="0"/>
            <ac:spMkLst>
              <pc:docMk/>
              <pc:sldMasterMk cId="2907289730" sldId="2147483648"/>
              <pc:sldLayoutMk cId="3849106771" sldId="2147483649"/>
              <ac:spMk id="3" creationId="{00000000-0000-0000-0000-000000000000}"/>
            </ac:spMkLst>
          </pc:spChg>
        </pc:sldLayoutChg>
        <pc:sldLayoutChg chg="modSp">
          <pc:chgData name="斉藤 徹" userId="33296064-e4da-4a39-8a9b-7979342510de" providerId="ADAL" clId="{8AF105A0-2EB2-477D-A1AA-1B762F78F4A7}" dt="2021-09-30T08:17:48.846" v="0"/>
          <pc:sldLayoutMkLst>
            <pc:docMk/>
            <pc:sldMasterMk cId="2907289730" sldId="2147483648"/>
            <pc:sldLayoutMk cId="4083904788" sldId="2147483651"/>
          </pc:sldLayoutMkLst>
          <pc:spChg chg="mod">
            <ac:chgData name="斉藤 徹" userId="33296064-e4da-4a39-8a9b-7979342510de" providerId="ADAL" clId="{8AF105A0-2EB2-477D-A1AA-1B762F78F4A7}" dt="2021-09-30T08:17:48.846" v="0"/>
            <ac:spMkLst>
              <pc:docMk/>
              <pc:sldMasterMk cId="2907289730" sldId="2147483648"/>
              <pc:sldLayoutMk cId="4083904788" sldId="2147483651"/>
              <ac:spMk id="2" creationId="{00000000-0000-0000-0000-000000000000}"/>
            </ac:spMkLst>
          </pc:spChg>
          <pc:spChg chg="mod">
            <ac:chgData name="斉藤 徹" userId="33296064-e4da-4a39-8a9b-7979342510de" providerId="ADAL" clId="{8AF105A0-2EB2-477D-A1AA-1B762F78F4A7}" dt="2021-09-30T08:17:48.846" v="0"/>
            <ac:spMkLst>
              <pc:docMk/>
              <pc:sldMasterMk cId="2907289730" sldId="2147483648"/>
              <pc:sldLayoutMk cId="4083904788" sldId="2147483651"/>
              <ac:spMk id="3" creationId="{00000000-0000-0000-0000-000000000000}"/>
            </ac:spMkLst>
          </pc:spChg>
        </pc:sldLayoutChg>
        <pc:sldLayoutChg chg="modSp">
          <pc:chgData name="斉藤 徹" userId="33296064-e4da-4a39-8a9b-7979342510de" providerId="ADAL" clId="{8AF105A0-2EB2-477D-A1AA-1B762F78F4A7}" dt="2021-09-30T08:17:48.846" v="0"/>
          <pc:sldLayoutMkLst>
            <pc:docMk/>
            <pc:sldMasterMk cId="2907289730" sldId="2147483648"/>
            <pc:sldLayoutMk cId="1395402986" sldId="2147483652"/>
          </pc:sldLayoutMkLst>
          <pc:spChg chg="mod">
            <ac:chgData name="斉藤 徹" userId="33296064-e4da-4a39-8a9b-7979342510de" providerId="ADAL" clId="{8AF105A0-2EB2-477D-A1AA-1B762F78F4A7}" dt="2021-09-30T08:17:48.846" v="0"/>
            <ac:spMkLst>
              <pc:docMk/>
              <pc:sldMasterMk cId="2907289730" sldId="2147483648"/>
              <pc:sldLayoutMk cId="1395402986" sldId="2147483652"/>
              <ac:spMk id="3" creationId="{00000000-0000-0000-0000-000000000000}"/>
            </ac:spMkLst>
          </pc:spChg>
          <pc:spChg chg="mod">
            <ac:chgData name="斉藤 徹" userId="33296064-e4da-4a39-8a9b-7979342510de" providerId="ADAL" clId="{8AF105A0-2EB2-477D-A1AA-1B762F78F4A7}" dt="2021-09-30T08:17:48.846" v="0"/>
            <ac:spMkLst>
              <pc:docMk/>
              <pc:sldMasterMk cId="2907289730" sldId="2147483648"/>
              <pc:sldLayoutMk cId="1395402986" sldId="2147483652"/>
              <ac:spMk id="4" creationId="{00000000-0000-0000-0000-000000000000}"/>
            </ac:spMkLst>
          </pc:spChg>
        </pc:sldLayoutChg>
        <pc:sldLayoutChg chg="modSp">
          <pc:chgData name="斉藤 徹" userId="33296064-e4da-4a39-8a9b-7979342510de" providerId="ADAL" clId="{8AF105A0-2EB2-477D-A1AA-1B762F78F4A7}" dt="2021-09-30T08:17:48.846" v="0"/>
          <pc:sldLayoutMkLst>
            <pc:docMk/>
            <pc:sldMasterMk cId="2907289730" sldId="2147483648"/>
            <pc:sldLayoutMk cId="797884901" sldId="2147483653"/>
          </pc:sldLayoutMkLst>
          <pc:spChg chg="mod">
            <ac:chgData name="斉藤 徹" userId="33296064-e4da-4a39-8a9b-7979342510de" providerId="ADAL" clId="{8AF105A0-2EB2-477D-A1AA-1B762F78F4A7}" dt="2021-09-30T08:17:48.846" v="0"/>
            <ac:spMkLst>
              <pc:docMk/>
              <pc:sldMasterMk cId="2907289730" sldId="2147483648"/>
              <pc:sldLayoutMk cId="797884901" sldId="2147483653"/>
              <ac:spMk id="2" creationId="{00000000-0000-0000-0000-000000000000}"/>
            </ac:spMkLst>
          </pc:spChg>
          <pc:spChg chg="mod">
            <ac:chgData name="斉藤 徹" userId="33296064-e4da-4a39-8a9b-7979342510de" providerId="ADAL" clId="{8AF105A0-2EB2-477D-A1AA-1B762F78F4A7}" dt="2021-09-30T08:17:48.846" v="0"/>
            <ac:spMkLst>
              <pc:docMk/>
              <pc:sldMasterMk cId="2907289730" sldId="2147483648"/>
              <pc:sldLayoutMk cId="797884901" sldId="2147483653"/>
              <ac:spMk id="3" creationId="{00000000-0000-0000-0000-000000000000}"/>
            </ac:spMkLst>
          </pc:spChg>
          <pc:spChg chg="mod">
            <ac:chgData name="斉藤 徹" userId="33296064-e4da-4a39-8a9b-7979342510de" providerId="ADAL" clId="{8AF105A0-2EB2-477D-A1AA-1B762F78F4A7}" dt="2021-09-30T08:17:48.846" v="0"/>
            <ac:spMkLst>
              <pc:docMk/>
              <pc:sldMasterMk cId="2907289730" sldId="2147483648"/>
              <pc:sldLayoutMk cId="797884901" sldId="2147483653"/>
              <ac:spMk id="4" creationId="{00000000-0000-0000-0000-000000000000}"/>
            </ac:spMkLst>
          </pc:spChg>
          <pc:spChg chg="mod">
            <ac:chgData name="斉藤 徹" userId="33296064-e4da-4a39-8a9b-7979342510de" providerId="ADAL" clId="{8AF105A0-2EB2-477D-A1AA-1B762F78F4A7}" dt="2021-09-30T08:17:48.846" v="0"/>
            <ac:spMkLst>
              <pc:docMk/>
              <pc:sldMasterMk cId="2907289730" sldId="2147483648"/>
              <pc:sldLayoutMk cId="797884901" sldId="2147483653"/>
              <ac:spMk id="5" creationId="{00000000-0000-0000-0000-000000000000}"/>
            </ac:spMkLst>
          </pc:spChg>
          <pc:spChg chg="mod">
            <ac:chgData name="斉藤 徹" userId="33296064-e4da-4a39-8a9b-7979342510de" providerId="ADAL" clId="{8AF105A0-2EB2-477D-A1AA-1B762F78F4A7}" dt="2021-09-30T08:17:48.846" v="0"/>
            <ac:spMkLst>
              <pc:docMk/>
              <pc:sldMasterMk cId="2907289730" sldId="2147483648"/>
              <pc:sldLayoutMk cId="797884901" sldId="2147483653"/>
              <ac:spMk id="6" creationId="{00000000-0000-0000-0000-000000000000}"/>
            </ac:spMkLst>
          </pc:spChg>
        </pc:sldLayoutChg>
        <pc:sldLayoutChg chg="modSp">
          <pc:chgData name="斉藤 徹" userId="33296064-e4da-4a39-8a9b-7979342510de" providerId="ADAL" clId="{8AF105A0-2EB2-477D-A1AA-1B762F78F4A7}" dt="2021-09-30T08:17:48.846" v="0"/>
          <pc:sldLayoutMkLst>
            <pc:docMk/>
            <pc:sldMasterMk cId="2907289730" sldId="2147483648"/>
            <pc:sldLayoutMk cId="3888451093" sldId="2147483656"/>
          </pc:sldLayoutMkLst>
          <pc:spChg chg="mod">
            <ac:chgData name="斉藤 徹" userId="33296064-e4da-4a39-8a9b-7979342510de" providerId="ADAL" clId="{8AF105A0-2EB2-477D-A1AA-1B762F78F4A7}" dt="2021-09-30T08:17:48.846" v="0"/>
            <ac:spMkLst>
              <pc:docMk/>
              <pc:sldMasterMk cId="2907289730" sldId="2147483648"/>
              <pc:sldLayoutMk cId="3888451093" sldId="2147483656"/>
              <ac:spMk id="2" creationId="{00000000-0000-0000-0000-000000000000}"/>
            </ac:spMkLst>
          </pc:spChg>
          <pc:spChg chg="mod">
            <ac:chgData name="斉藤 徹" userId="33296064-e4da-4a39-8a9b-7979342510de" providerId="ADAL" clId="{8AF105A0-2EB2-477D-A1AA-1B762F78F4A7}" dt="2021-09-30T08:17:48.846" v="0"/>
            <ac:spMkLst>
              <pc:docMk/>
              <pc:sldMasterMk cId="2907289730" sldId="2147483648"/>
              <pc:sldLayoutMk cId="3888451093" sldId="2147483656"/>
              <ac:spMk id="3" creationId="{00000000-0000-0000-0000-000000000000}"/>
            </ac:spMkLst>
          </pc:spChg>
          <pc:spChg chg="mod">
            <ac:chgData name="斉藤 徹" userId="33296064-e4da-4a39-8a9b-7979342510de" providerId="ADAL" clId="{8AF105A0-2EB2-477D-A1AA-1B762F78F4A7}" dt="2021-09-30T08:17:48.846" v="0"/>
            <ac:spMkLst>
              <pc:docMk/>
              <pc:sldMasterMk cId="2907289730" sldId="2147483648"/>
              <pc:sldLayoutMk cId="3888451093" sldId="2147483656"/>
              <ac:spMk id="4" creationId="{00000000-0000-0000-0000-000000000000}"/>
            </ac:spMkLst>
          </pc:spChg>
        </pc:sldLayoutChg>
        <pc:sldLayoutChg chg="modSp">
          <pc:chgData name="斉藤 徹" userId="33296064-e4da-4a39-8a9b-7979342510de" providerId="ADAL" clId="{8AF105A0-2EB2-477D-A1AA-1B762F78F4A7}" dt="2021-09-30T08:17:48.846" v="0"/>
          <pc:sldLayoutMkLst>
            <pc:docMk/>
            <pc:sldMasterMk cId="2907289730" sldId="2147483648"/>
            <pc:sldLayoutMk cId="2189387916" sldId="2147483657"/>
          </pc:sldLayoutMkLst>
          <pc:spChg chg="mod">
            <ac:chgData name="斉藤 徹" userId="33296064-e4da-4a39-8a9b-7979342510de" providerId="ADAL" clId="{8AF105A0-2EB2-477D-A1AA-1B762F78F4A7}" dt="2021-09-30T08:17:48.846" v="0"/>
            <ac:spMkLst>
              <pc:docMk/>
              <pc:sldMasterMk cId="2907289730" sldId="2147483648"/>
              <pc:sldLayoutMk cId="2189387916" sldId="2147483657"/>
              <ac:spMk id="2" creationId="{00000000-0000-0000-0000-000000000000}"/>
            </ac:spMkLst>
          </pc:spChg>
          <pc:spChg chg="mod">
            <ac:chgData name="斉藤 徹" userId="33296064-e4da-4a39-8a9b-7979342510de" providerId="ADAL" clId="{8AF105A0-2EB2-477D-A1AA-1B762F78F4A7}" dt="2021-09-30T08:17:48.846" v="0"/>
            <ac:spMkLst>
              <pc:docMk/>
              <pc:sldMasterMk cId="2907289730" sldId="2147483648"/>
              <pc:sldLayoutMk cId="2189387916" sldId="2147483657"/>
              <ac:spMk id="3" creationId="{00000000-0000-0000-0000-000000000000}"/>
            </ac:spMkLst>
          </pc:spChg>
          <pc:spChg chg="mod">
            <ac:chgData name="斉藤 徹" userId="33296064-e4da-4a39-8a9b-7979342510de" providerId="ADAL" clId="{8AF105A0-2EB2-477D-A1AA-1B762F78F4A7}" dt="2021-09-30T08:17:48.846" v="0"/>
            <ac:spMkLst>
              <pc:docMk/>
              <pc:sldMasterMk cId="2907289730" sldId="2147483648"/>
              <pc:sldLayoutMk cId="2189387916" sldId="2147483657"/>
              <ac:spMk id="4" creationId="{00000000-0000-0000-0000-000000000000}"/>
            </ac:spMkLst>
          </pc:spChg>
        </pc:sldLayoutChg>
        <pc:sldLayoutChg chg="modSp">
          <pc:chgData name="斉藤 徹" userId="33296064-e4da-4a39-8a9b-7979342510de" providerId="ADAL" clId="{8AF105A0-2EB2-477D-A1AA-1B762F78F4A7}" dt="2021-09-30T08:17:48.846" v="0"/>
          <pc:sldLayoutMkLst>
            <pc:docMk/>
            <pc:sldMasterMk cId="2907289730" sldId="2147483648"/>
            <pc:sldLayoutMk cId="2950866720" sldId="2147483659"/>
          </pc:sldLayoutMkLst>
          <pc:spChg chg="mod">
            <ac:chgData name="斉藤 徹" userId="33296064-e4da-4a39-8a9b-7979342510de" providerId="ADAL" clId="{8AF105A0-2EB2-477D-A1AA-1B762F78F4A7}" dt="2021-09-30T08:17:48.846" v="0"/>
            <ac:spMkLst>
              <pc:docMk/>
              <pc:sldMasterMk cId="2907289730" sldId="2147483648"/>
              <pc:sldLayoutMk cId="2950866720" sldId="2147483659"/>
              <ac:spMk id="2" creationId="{00000000-0000-0000-0000-000000000000}"/>
            </ac:spMkLst>
          </pc:spChg>
          <pc:spChg chg="mod">
            <ac:chgData name="斉藤 徹" userId="33296064-e4da-4a39-8a9b-7979342510de" providerId="ADAL" clId="{8AF105A0-2EB2-477D-A1AA-1B762F78F4A7}" dt="2021-09-30T08:17:48.846" v="0"/>
            <ac:spMkLst>
              <pc:docMk/>
              <pc:sldMasterMk cId="2907289730" sldId="2147483648"/>
              <pc:sldLayoutMk cId="2950866720" sldId="2147483659"/>
              <ac:spMk id="3" creationId="{00000000-0000-0000-0000-000000000000}"/>
            </ac:spMkLst>
          </pc:spChg>
        </pc:sldLayoutChg>
      </pc:sldMasterChg>
    </pc:docChg>
  </pc:docChgLst>
  <pc:docChgLst>
    <pc:chgData name="斉藤 徹" userId="33296064-e4da-4a39-8a9b-7979342510de" providerId="ADAL" clId="{F8BFBDAE-559F-41B5-BAF5-D689B532E84A}"/>
    <pc:docChg chg="undo custSel addSld delSld modSld modNotesMaster">
      <pc:chgData name="斉藤 徹" userId="33296064-e4da-4a39-8a9b-7979342510de" providerId="ADAL" clId="{F8BFBDAE-559F-41B5-BAF5-D689B532E84A}" dt="2022-10-03T15:18:52.926" v="1400" actId="947"/>
      <pc:docMkLst>
        <pc:docMk/>
      </pc:docMkLst>
      <pc:sldChg chg="modSp mod">
        <pc:chgData name="斉藤 徹" userId="33296064-e4da-4a39-8a9b-7979342510de" providerId="ADAL" clId="{F8BFBDAE-559F-41B5-BAF5-D689B532E84A}" dt="2022-10-03T15:18:52.926" v="1400" actId="947"/>
        <pc:sldMkLst>
          <pc:docMk/>
          <pc:sldMk cId="2128380218" sldId="256"/>
        </pc:sldMkLst>
        <pc:spChg chg="mod">
          <ac:chgData name="斉藤 徹" userId="33296064-e4da-4a39-8a9b-7979342510de" providerId="ADAL" clId="{F8BFBDAE-559F-41B5-BAF5-D689B532E84A}" dt="2022-10-03T15:18:52.926" v="1400" actId="947"/>
          <ac:spMkLst>
            <pc:docMk/>
            <pc:sldMk cId="2128380218" sldId="256"/>
            <ac:spMk id="3" creationId="{00000000-0000-0000-0000-000000000000}"/>
          </ac:spMkLst>
        </pc:spChg>
      </pc:sldChg>
      <pc:sldChg chg="modSp mod">
        <pc:chgData name="斉藤 徹" userId="33296064-e4da-4a39-8a9b-7979342510de" providerId="ADAL" clId="{F8BFBDAE-559F-41B5-BAF5-D689B532E84A}" dt="2022-10-03T14:52:40.028" v="1264" actId="1076"/>
        <pc:sldMkLst>
          <pc:docMk/>
          <pc:sldMk cId="2106470285" sldId="258"/>
        </pc:sldMkLst>
        <pc:picChg chg="mod">
          <ac:chgData name="斉藤 徹" userId="33296064-e4da-4a39-8a9b-7979342510de" providerId="ADAL" clId="{F8BFBDAE-559F-41B5-BAF5-D689B532E84A}" dt="2022-10-03T14:52:40.028" v="1264" actId="1076"/>
          <ac:picMkLst>
            <pc:docMk/>
            <pc:sldMk cId="2106470285" sldId="258"/>
            <ac:picMk id="7" creationId="{E2887FBA-0889-4DAF-9214-B4D3AFFF7184}"/>
          </ac:picMkLst>
        </pc:picChg>
      </pc:sldChg>
      <pc:sldChg chg="addSp modSp mod modAnim">
        <pc:chgData name="斉藤 徹" userId="33296064-e4da-4a39-8a9b-7979342510de" providerId="ADAL" clId="{F8BFBDAE-559F-41B5-BAF5-D689B532E84A}" dt="2022-10-03T13:53:13.809" v="530"/>
        <pc:sldMkLst>
          <pc:docMk/>
          <pc:sldMk cId="3761435281" sldId="261"/>
        </pc:sldMkLst>
        <pc:spChg chg="add mod">
          <ac:chgData name="斉藤 徹" userId="33296064-e4da-4a39-8a9b-7979342510de" providerId="ADAL" clId="{F8BFBDAE-559F-41B5-BAF5-D689B532E84A}" dt="2022-10-03T13:52:56.213" v="529" actId="692"/>
          <ac:spMkLst>
            <pc:docMk/>
            <pc:sldMk cId="3761435281" sldId="261"/>
            <ac:spMk id="15" creationId="{78E4B256-E34D-96BB-71B9-F0893FB30B14}"/>
          </ac:spMkLst>
        </pc:spChg>
        <pc:picChg chg="mod">
          <ac:chgData name="斉藤 徹" userId="33296064-e4da-4a39-8a9b-7979342510de" providerId="ADAL" clId="{F8BFBDAE-559F-41B5-BAF5-D689B532E84A}" dt="2022-10-03T13:52:09.917" v="528" actId="1037"/>
          <ac:picMkLst>
            <pc:docMk/>
            <pc:sldMk cId="3761435281" sldId="261"/>
            <ac:picMk id="7" creationId="{BBC26A14-FF6A-436E-BEB8-0F82D195BA41}"/>
          </ac:picMkLst>
        </pc:picChg>
        <pc:cxnChg chg="add mod">
          <ac:chgData name="斉藤 徹" userId="33296064-e4da-4a39-8a9b-7979342510de" providerId="ADAL" clId="{F8BFBDAE-559F-41B5-BAF5-D689B532E84A}" dt="2022-10-03T13:51:43.832" v="524" actId="692"/>
          <ac:cxnSpMkLst>
            <pc:docMk/>
            <pc:sldMk cId="3761435281" sldId="261"/>
            <ac:cxnSpMk id="4" creationId="{CF52A332-B7F1-0A9B-7EA8-1D6CD979C627}"/>
          </ac:cxnSpMkLst>
        </pc:cxnChg>
      </pc:sldChg>
      <pc:sldChg chg="addSp modSp mod">
        <pc:chgData name="斉藤 徹" userId="33296064-e4da-4a39-8a9b-7979342510de" providerId="ADAL" clId="{F8BFBDAE-559F-41B5-BAF5-D689B532E84A}" dt="2022-10-03T14:59:20.066" v="1282" actId="1076"/>
        <pc:sldMkLst>
          <pc:docMk/>
          <pc:sldMk cId="3311130573" sldId="263"/>
        </pc:sldMkLst>
        <pc:spChg chg="add mod ord">
          <ac:chgData name="斉藤 徹" userId="33296064-e4da-4a39-8a9b-7979342510de" providerId="ADAL" clId="{F8BFBDAE-559F-41B5-BAF5-D689B532E84A}" dt="2022-10-03T14:59:08.231" v="1280" actId="1076"/>
          <ac:spMkLst>
            <pc:docMk/>
            <pc:sldMk cId="3311130573" sldId="263"/>
            <ac:spMk id="18" creationId="{71825E4B-2153-BA50-9258-CD508B26B631}"/>
          </ac:spMkLst>
        </pc:spChg>
        <pc:grpChg chg="mod">
          <ac:chgData name="斉藤 徹" userId="33296064-e4da-4a39-8a9b-7979342510de" providerId="ADAL" clId="{F8BFBDAE-559F-41B5-BAF5-D689B532E84A}" dt="2022-10-03T14:59:08.231" v="1280" actId="1076"/>
          <ac:grpSpMkLst>
            <pc:docMk/>
            <pc:sldMk cId="3311130573" sldId="263"/>
            <ac:grpSpMk id="14" creationId="{6B38D429-A26A-4BD5-A66D-06342B52517E}"/>
          </ac:grpSpMkLst>
        </pc:grpChg>
        <pc:grpChg chg="mod">
          <ac:chgData name="斉藤 徹" userId="33296064-e4da-4a39-8a9b-7979342510de" providerId="ADAL" clId="{F8BFBDAE-559F-41B5-BAF5-D689B532E84A}" dt="2022-10-03T14:59:08.231" v="1280" actId="1076"/>
          <ac:grpSpMkLst>
            <pc:docMk/>
            <pc:sldMk cId="3311130573" sldId="263"/>
            <ac:grpSpMk id="49" creationId="{F8A2655F-FAB0-40CD-BD97-7E023BE4666C}"/>
          </ac:grpSpMkLst>
        </pc:grpChg>
        <pc:picChg chg="add mod">
          <ac:chgData name="斉藤 徹" userId="33296064-e4da-4a39-8a9b-7979342510de" providerId="ADAL" clId="{F8BFBDAE-559F-41B5-BAF5-D689B532E84A}" dt="2022-10-03T14:59:20.066" v="1282" actId="1076"/>
          <ac:picMkLst>
            <pc:docMk/>
            <pc:sldMk cId="3311130573" sldId="263"/>
            <ac:picMk id="12" creationId="{70DCB0E4-1BF5-2907-231F-7A585A3F3788}"/>
          </ac:picMkLst>
        </pc:picChg>
      </pc:sldChg>
      <pc:sldChg chg="addSp modSp mod">
        <pc:chgData name="斉藤 徹" userId="33296064-e4da-4a39-8a9b-7979342510de" providerId="ADAL" clId="{F8BFBDAE-559F-41B5-BAF5-D689B532E84A}" dt="2022-10-03T15:03:12.316" v="1297" actId="1076"/>
        <pc:sldMkLst>
          <pc:docMk/>
          <pc:sldMk cId="45143390" sldId="264"/>
        </pc:sldMkLst>
        <pc:spChg chg="add mod ord">
          <ac:chgData name="斉藤 徹" userId="33296064-e4da-4a39-8a9b-7979342510de" providerId="ADAL" clId="{F8BFBDAE-559F-41B5-BAF5-D689B532E84A}" dt="2022-10-03T15:03:01.335" v="1294" actId="1076"/>
          <ac:spMkLst>
            <pc:docMk/>
            <pc:sldMk cId="45143390" sldId="264"/>
            <ac:spMk id="8" creationId="{E8BD59EC-1723-946F-0039-2C03EA630E8C}"/>
          </ac:spMkLst>
        </pc:spChg>
        <pc:grpChg chg="mod">
          <ac:chgData name="斉藤 徹" userId="33296064-e4da-4a39-8a9b-7979342510de" providerId="ADAL" clId="{F8BFBDAE-559F-41B5-BAF5-D689B532E84A}" dt="2022-10-03T15:03:01.335" v="1294" actId="1076"/>
          <ac:grpSpMkLst>
            <pc:docMk/>
            <pc:sldMk cId="45143390" sldId="264"/>
            <ac:grpSpMk id="23" creationId="{5F366752-AC69-448F-8F30-2551E96967EF}"/>
          </ac:grpSpMkLst>
        </pc:grpChg>
        <pc:grpChg chg="mod">
          <ac:chgData name="斉藤 徹" userId="33296064-e4da-4a39-8a9b-7979342510de" providerId="ADAL" clId="{F8BFBDAE-559F-41B5-BAF5-D689B532E84A}" dt="2022-10-03T15:02:54.369" v="1293" actId="1076"/>
          <ac:grpSpMkLst>
            <pc:docMk/>
            <pc:sldMk cId="45143390" sldId="264"/>
            <ac:grpSpMk id="24" creationId="{479B198D-60CA-4F71-BC9A-5A010E74F3AA}"/>
          </ac:grpSpMkLst>
        </pc:grpChg>
        <pc:picChg chg="add mod">
          <ac:chgData name="斉藤 徹" userId="33296064-e4da-4a39-8a9b-7979342510de" providerId="ADAL" clId="{F8BFBDAE-559F-41B5-BAF5-D689B532E84A}" dt="2022-10-03T15:03:12.316" v="1297" actId="1076"/>
          <ac:picMkLst>
            <pc:docMk/>
            <pc:sldMk cId="45143390" sldId="264"/>
            <ac:picMk id="6" creationId="{112F1C6B-FBEF-87C0-5515-6176D29E4F04}"/>
          </ac:picMkLst>
        </pc:picChg>
      </pc:sldChg>
      <pc:sldChg chg="modSp mod">
        <pc:chgData name="斉藤 徹" userId="33296064-e4da-4a39-8a9b-7979342510de" providerId="ADAL" clId="{F8BFBDAE-559F-41B5-BAF5-D689B532E84A}" dt="2022-10-03T13:55:17.006" v="599" actId="947"/>
        <pc:sldMkLst>
          <pc:docMk/>
          <pc:sldMk cId="4125092193" sldId="267"/>
        </pc:sldMkLst>
        <pc:spChg chg="mod">
          <ac:chgData name="斉藤 徹" userId="33296064-e4da-4a39-8a9b-7979342510de" providerId="ADAL" clId="{F8BFBDAE-559F-41B5-BAF5-D689B532E84A}" dt="2022-10-03T13:55:17.006" v="599" actId="947"/>
          <ac:spMkLst>
            <pc:docMk/>
            <pc:sldMk cId="4125092193" sldId="267"/>
            <ac:spMk id="2" creationId="{9EAF6BD1-B852-4E29-8E3A-8F49213F0800}"/>
          </ac:spMkLst>
        </pc:spChg>
      </pc:sldChg>
      <pc:sldChg chg="modSp mod">
        <pc:chgData name="斉藤 徹" userId="33296064-e4da-4a39-8a9b-7979342510de" providerId="ADAL" clId="{F8BFBDAE-559F-41B5-BAF5-D689B532E84A}" dt="2022-10-03T15:08:37.561" v="1392" actId="20577"/>
        <pc:sldMkLst>
          <pc:docMk/>
          <pc:sldMk cId="2864277121" sldId="268"/>
        </pc:sldMkLst>
        <pc:spChg chg="mod">
          <ac:chgData name="斉藤 徹" userId="33296064-e4da-4a39-8a9b-7979342510de" providerId="ADAL" clId="{F8BFBDAE-559F-41B5-BAF5-D689B532E84A}" dt="2022-10-03T15:08:24.939" v="1387" actId="20577"/>
          <ac:spMkLst>
            <pc:docMk/>
            <pc:sldMk cId="2864277121" sldId="268"/>
            <ac:spMk id="4" creationId="{4623E220-9E1D-4F4C-9BFC-1A1262A98200}"/>
          </ac:spMkLst>
        </pc:spChg>
        <pc:spChg chg="mod">
          <ac:chgData name="斉藤 徹" userId="33296064-e4da-4a39-8a9b-7979342510de" providerId="ADAL" clId="{F8BFBDAE-559F-41B5-BAF5-D689B532E84A}" dt="2022-10-03T15:08:37.561" v="1392" actId="20577"/>
          <ac:spMkLst>
            <pc:docMk/>
            <pc:sldMk cId="2864277121" sldId="268"/>
            <ac:spMk id="5" creationId="{283E8611-CD2B-4BC0-BA67-092525DCCA8F}"/>
          </ac:spMkLst>
        </pc:spChg>
        <pc:spChg chg="mod">
          <ac:chgData name="斉藤 徹" userId="33296064-e4da-4a39-8a9b-7979342510de" providerId="ADAL" clId="{F8BFBDAE-559F-41B5-BAF5-D689B532E84A}" dt="2022-10-03T15:08:33.168" v="1390" actId="20577"/>
          <ac:spMkLst>
            <pc:docMk/>
            <pc:sldMk cId="2864277121" sldId="268"/>
            <ac:spMk id="6" creationId="{407C3EEA-7A6A-48CB-A29D-0DD832D47A31}"/>
          </ac:spMkLst>
        </pc:spChg>
        <pc:spChg chg="mod">
          <ac:chgData name="斉藤 徹" userId="33296064-e4da-4a39-8a9b-7979342510de" providerId="ADAL" clId="{F8BFBDAE-559F-41B5-BAF5-D689B532E84A}" dt="2022-10-03T15:08:29.237" v="1389" actId="20577"/>
          <ac:spMkLst>
            <pc:docMk/>
            <pc:sldMk cId="2864277121" sldId="268"/>
            <ac:spMk id="9" creationId="{4A560F06-05B0-4063-83CC-AA2A8AC37DF1}"/>
          </ac:spMkLst>
        </pc:spChg>
      </pc:sldChg>
      <pc:sldChg chg="modSp mod">
        <pc:chgData name="斉藤 徹" userId="33296064-e4da-4a39-8a9b-7979342510de" providerId="ADAL" clId="{F8BFBDAE-559F-41B5-BAF5-D689B532E84A}" dt="2022-10-03T12:58:46.127" v="191" actId="947"/>
        <pc:sldMkLst>
          <pc:docMk/>
          <pc:sldMk cId="3379528921" sldId="273"/>
        </pc:sldMkLst>
        <pc:spChg chg="mod">
          <ac:chgData name="斉藤 徹" userId="33296064-e4da-4a39-8a9b-7979342510de" providerId="ADAL" clId="{F8BFBDAE-559F-41B5-BAF5-D689B532E84A}" dt="2022-10-03T12:58:46.127" v="191" actId="947"/>
          <ac:spMkLst>
            <pc:docMk/>
            <pc:sldMk cId="3379528921" sldId="273"/>
            <ac:spMk id="2" creationId="{6733898A-056A-4CD8-BD84-3896D870F328}"/>
          </ac:spMkLst>
        </pc:spChg>
      </pc:sldChg>
      <pc:sldChg chg="addSp delSp modSp mod">
        <pc:chgData name="斉藤 徹" userId="33296064-e4da-4a39-8a9b-7979342510de" providerId="ADAL" clId="{F8BFBDAE-559F-41B5-BAF5-D689B532E84A}" dt="2022-10-03T14:50:06.241" v="1263" actId="207"/>
        <pc:sldMkLst>
          <pc:docMk/>
          <pc:sldMk cId="4286400542" sldId="274"/>
        </pc:sldMkLst>
        <pc:spChg chg="mod">
          <ac:chgData name="斉藤 徹" userId="33296064-e4da-4a39-8a9b-7979342510de" providerId="ADAL" clId="{F8BFBDAE-559F-41B5-BAF5-D689B532E84A}" dt="2022-10-03T13:30:01.559" v="416" actId="947"/>
          <ac:spMkLst>
            <pc:docMk/>
            <pc:sldMk cId="4286400542" sldId="274"/>
            <ac:spMk id="2" creationId="{F561B750-1B8D-4A15-B9FE-EE445596DB6D}"/>
          </ac:spMkLst>
        </pc:spChg>
        <pc:spChg chg="mod">
          <ac:chgData name="斉藤 徹" userId="33296064-e4da-4a39-8a9b-7979342510de" providerId="ADAL" clId="{F8BFBDAE-559F-41B5-BAF5-D689B532E84A}" dt="2022-10-03T14:50:06.241" v="1263" actId="207"/>
          <ac:spMkLst>
            <pc:docMk/>
            <pc:sldMk cId="4286400542" sldId="274"/>
            <ac:spMk id="3" creationId="{9C6CDCC8-EBDA-4E0B-82F3-47A80801A7CF}"/>
          </ac:spMkLst>
        </pc:spChg>
        <pc:picChg chg="add mod">
          <ac:chgData name="斉藤 徹" userId="33296064-e4da-4a39-8a9b-7979342510de" providerId="ADAL" clId="{F8BFBDAE-559F-41B5-BAF5-D689B532E84A}" dt="2022-10-03T14:49:08.084" v="1241" actId="14100"/>
          <ac:picMkLst>
            <pc:docMk/>
            <pc:sldMk cId="4286400542" sldId="274"/>
            <ac:picMk id="4" creationId="{65D83A39-D28C-A0B1-8B27-B81CDA397376}"/>
          </ac:picMkLst>
        </pc:picChg>
        <pc:picChg chg="del">
          <ac:chgData name="斉藤 徹" userId="33296064-e4da-4a39-8a9b-7979342510de" providerId="ADAL" clId="{F8BFBDAE-559F-41B5-BAF5-D689B532E84A}" dt="2022-10-03T14:48:56.272" v="1239" actId="21"/>
          <ac:picMkLst>
            <pc:docMk/>
            <pc:sldMk cId="4286400542" sldId="274"/>
            <ac:picMk id="1026" creationId="{42C12948-7DDB-4A85-B4BD-6B84B01C696F}"/>
          </ac:picMkLst>
        </pc:picChg>
      </pc:sldChg>
      <pc:sldChg chg="modSp mod">
        <pc:chgData name="斉藤 徹" userId="33296064-e4da-4a39-8a9b-7979342510de" providerId="ADAL" clId="{F8BFBDAE-559F-41B5-BAF5-D689B532E84A}" dt="2022-10-03T12:59:35.507" v="192" actId="947"/>
        <pc:sldMkLst>
          <pc:docMk/>
          <pc:sldMk cId="3274981460" sldId="275"/>
        </pc:sldMkLst>
        <pc:spChg chg="mod">
          <ac:chgData name="斉藤 徹" userId="33296064-e4da-4a39-8a9b-7979342510de" providerId="ADAL" clId="{F8BFBDAE-559F-41B5-BAF5-D689B532E84A}" dt="2022-10-03T12:59:35.507" v="192" actId="947"/>
          <ac:spMkLst>
            <pc:docMk/>
            <pc:sldMk cId="3274981460" sldId="275"/>
            <ac:spMk id="2" creationId="{B4D405B3-7F81-41D5-BDE8-0407D5846795}"/>
          </ac:spMkLst>
        </pc:spChg>
      </pc:sldChg>
      <pc:sldChg chg="del">
        <pc:chgData name="斉藤 徹" userId="33296064-e4da-4a39-8a9b-7979342510de" providerId="ADAL" clId="{F8BFBDAE-559F-41B5-BAF5-D689B532E84A}" dt="2022-10-03T12:57:47.046" v="186" actId="2696"/>
        <pc:sldMkLst>
          <pc:docMk/>
          <pc:sldMk cId="775380575" sldId="281"/>
        </pc:sldMkLst>
      </pc:sldChg>
      <pc:sldChg chg="del">
        <pc:chgData name="斉藤 徹" userId="33296064-e4da-4a39-8a9b-7979342510de" providerId="ADAL" clId="{F8BFBDAE-559F-41B5-BAF5-D689B532E84A}" dt="2022-10-03T12:58:02.464" v="187" actId="2696"/>
        <pc:sldMkLst>
          <pc:docMk/>
          <pc:sldMk cId="73137160" sldId="282"/>
        </pc:sldMkLst>
      </pc:sldChg>
      <pc:sldChg chg="addSp delSp modSp mod">
        <pc:chgData name="斉藤 徹" userId="33296064-e4da-4a39-8a9b-7979342510de" providerId="ADAL" clId="{F8BFBDAE-559F-41B5-BAF5-D689B532E84A}" dt="2022-10-03T12:47:28.411" v="83" actId="113"/>
        <pc:sldMkLst>
          <pc:docMk/>
          <pc:sldMk cId="2704302901" sldId="283"/>
        </pc:sldMkLst>
        <pc:spChg chg="mod">
          <ac:chgData name="斉藤 徹" userId="33296064-e4da-4a39-8a9b-7979342510de" providerId="ADAL" clId="{F8BFBDAE-559F-41B5-BAF5-D689B532E84A}" dt="2022-10-03T12:40:31.505" v="7" actId="20577"/>
          <ac:spMkLst>
            <pc:docMk/>
            <pc:sldMk cId="2704302901" sldId="283"/>
            <ac:spMk id="3" creationId="{6B4E0763-39C2-47B7-900E-9D06DDDE3EEA}"/>
          </ac:spMkLst>
        </pc:spChg>
        <pc:spChg chg="add mod">
          <ac:chgData name="斉藤 徹" userId="33296064-e4da-4a39-8a9b-7979342510de" providerId="ADAL" clId="{F8BFBDAE-559F-41B5-BAF5-D689B532E84A}" dt="2022-10-03T12:47:28.411" v="83" actId="113"/>
          <ac:spMkLst>
            <pc:docMk/>
            <pc:sldMk cId="2704302901" sldId="283"/>
            <ac:spMk id="7" creationId="{FE4B24AA-CE86-A745-CC3F-07C36598DEBF}"/>
          </ac:spMkLst>
        </pc:spChg>
        <pc:picChg chg="del">
          <ac:chgData name="斉藤 徹" userId="33296064-e4da-4a39-8a9b-7979342510de" providerId="ADAL" clId="{F8BFBDAE-559F-41B5-BAF5-D689B532E84A}" dt="2022-10-03T12:46:33.103" v="11" actId="21"/>
          <ac:picMkLst>
            <pc:docMk/>
            <pc:sldMk cId="2704302901" sldId="283"/>
            <ac:picMk id="5" creationId="{F7BF3DE6-D20F-47F8-8C45-94341AFF03DA}"/>
          </ac:picMkLst>
        </pc:picChg>
        <pc:picChg chg="add mod">
          <ac:chgData name="斉藤 徹" userId="33296064-e4da-4a39-8a9b-7979342510de" providerId="ADAL" clId="{F8BFBDAE-559F-41B5-BAF5-D689B532E84A}" dt="2022-10-03T12:46:36.784" v="12" actId="1076"/>
          <ac:picMkLst>
            <pc:docMk/>
            <pc:sldMk cId="2704302901" sldId="283"/>
            <ac:picMk id="6" creationId="{9CB4C85B-FF1B-D7B5-5A27-D0A6AEDA0A7E}"/>
          </ac:picMkLst>
        </pc:picChg>
      </pc:sldChg>
      <pc:sldChg chg="addSp modSp new mod">
        <pc:chgData name="斉藤 徹" userId="33296064-e4da-4a39-8a9b-7979342510de" providerId="ADAL" clId="{F8BFBDAE-559F-41B5-BAF5-D689B532E84A}" dt="2022-10-03T13:45:45.787" v="507" actId="1036"/>
        <pc:sldMkLst>
          <pc:docMk/>
          <pc:sldMk cId="124794426" sldId="284"/>
        </pc:sldMkLst>
        <pc:spChg chg="mod">
          <ac:chgData name="斉藤 徹" userId="33296064-e4da-4a39-8a9b-7979342510de" providerId="ADAL" clId="{F8BFBDAE-559F-41B5-BAF5-D689B532E84A}" dt="2022-10-03T12:57:13.781" v="185" actId="404"/>
          <ac:spMkLst>
            <pc:docMk/>
            <pc:sldMk cId="124794426" sldId="284"/>
            <ac:spMk id="2" creationId="{16DE9361-4587-2A25-DB33-A3A75DBA311E}"/>
          </ac:spMkLst>
        </pc:spChg>
        <pc:spChg chg="add mod">
          <ac:chgData name="斉藤 徹" userId="33296064-e4da-4a39-8a9b-7979342510de" providerId="ADAL" clId="{F8BFBDAE-559F-41B5-BAF5-D689B532E84A}" dt="2022-10-03T12:51:48.061" v="101" actId="1076"/>
          <ac:spMkLst>
            <pc:docMk/>
            <pc:sldMk cId="124794426" sldId="284"/>
            <ac:spMk id="10" creationId="{B066580A-24F4-6BAD-059A-8AB668B28F96}"/>
          </ac:spMkLst>
        </pc:spChg>
        <pc:spChg chg="add mod">
          <ac:chgData name="斉藤 徹" userId="33296064-e4da-4a39-8a9b-7979342510de" providerId="ADAL" clId="{F8BFBDAE-559F-41B5-BAF5-D689B532E84A}" dt="2022-10-03T13:45:35.076" v="505" actId="1076"/>
          <ac:spMkLst>
            <pc:docMk/>
            <pc:sldMk cId="124794426" sldId="284"/>
            <ac:spMk id="12" creationId="{CC9E326E-C9CC-0132-F8FF-7103FD6CF78C}"/>
          </ac:spMkLst>
        </pc:spChg>
        <pc:spChg chg="add mod">
          <ac:chgData name="斉藤 徹" userId="33296064-e4da-4a39-8a9b-7979342510de" providerId="ADAL" clId="{F8BFBDAE-559F-41B5-BAF5-D689B532E84A}" dt="2022-10-03T12:55:02.533" v="132" actId="1076"/>
          <ac:spMkLst>
            <pc:docMk/>
            <pc:sldMk cId="124794426" sldId="284"/>
            <ac:spMk id="13" creationId="{A03BBB00-8D19-8B5E-6CF4-CB12EDD90F28}"/>
          </ac:spMkLst>
        </pc:spChg>
        <pc:spChg chg="add mod">
          <ac:chgData name="斉藤 徹" userId="33296064-e4da-4a39-8a9b-7979342510de" providerId="ADAL" clId="{F8BFBDAE-559F-41B5-BAF5-D689B532E84A}" dt="2022-10-03T12:55:12.970" v="133" actId="1076"/>
          <ac:spMkLst>
            <pc:docMk/>
            <pc:sldMk cId="124794426" sldId="284"/>
            <ac:spMk id="15" creationId="{815F7DBF-06C2-769F-DC12-7E677817007F}"/>
          </ac:spMkLst>
        </pc:spChg>
        <pc:picChg chg="add mod">
          <ac:chgData name="斉藤 徹" userId="33296064-e4da-4a39-8a9b-7979342510de" providerId="ADAL" clId="{F8BFBDAE-559F-41B5-BAF5-D689B532E84A}" dt="2022-10-03T12:53:57.294" v="120" actId="1076"/>
          <ac:picMkLst>
            <pc:docMk/>
            <pc:sldMk cId="124794426" sldId="284"/>
            <ac:picMk id="5" creationId="{6F936C8E-1A30-B701-D0B2-1F3E4799613A}"/>
          </ac:picMkLst>
        </pc:picChg>
        <pc:picChg chg="add mod modCrop">
          <ac:chgData name="斉藤 徹" userId="33296064-e4da-4a39-8a9b-7979342510de" providerId="ADAL" clId="{F8BFBDAE-559F-41B5-BAF5-D689B532E84A}" dt="2022-10-03T12:50:52.010" v="96" actId="1076"/>
          <ac:picMkLst>
            <pc:docMk/>
            <pc:sldMk cId="124794426" sldId="284"/>
            <ac:picMk id="7" creationId="{47FFF52C-A3A3-A254-F864-0FE43F0F0F94}"/>
          </ac:picMkLst>
        </pc:picChg>
        <pc:picChg chg="add mod">
          <ac:chgData name="斉藤 徹" userId="33296064-e4da-4a39-8a9b-7979342510de" providerId="ADAL" clId="{F8BFBDAE-559F-41B5-BAF5-D689B532E84A}" dt="2022-10-03T13:45:45.787" v="507" actId="1036"/>
          <ac:picMkLst>
            <pc:docMk/>
            <pc:sldMk cId="124794426" sldId="284"/>
            <ac:picMk id="11" creationId="{3A422836-04FB-E273-FB8C-EB018D2CA2C6}"/>
          </ac:picMkLst>
        </pc:picChg>
        <pc:cxnChg chg="add mod">
          <ac:chgData name="斉藤 徹" userId="33296064-e4da-4a39-8a9b-7979342510de" providerId="ADAL" clId="{F8BFBDAE-559F-41B5-BAF5-D689B532E84A}" dt="2022-10-03T13:45:26.875" v="503" actId="14100"/>
          <ac:cxnSpMkLst>
            <pc:docMk/>
            <pc:sldMk cId="124794426" sldId="284"/>
            <ac:cxnSpMk id="8" creationId="{D9F4B053-3110-80C2-E0C4-5BC08AA7E41B}"/>
          </ac:cxnSpMkLst>
        </pc:cxnChg>
        <pc:cxnChg chg="add mod">
          <ac:chgData name="斉藤 徹" userId="33296064-e4da-4a39-8a9b-7979342510de" providerId="ADAL" clId="{F8BFBDAE-559F-41B5-BAF5-D689B532E84A}" dt="2022-10-03T12:55:34.321" v="138" actId="14100"/>
          <ac:cxnSpMkLst>
            <pc:docMk/>
            <pc:sldMk cId="124794426" sldId="284"/>
            <ac:cxnSpMk id="14" creationId="{5C00166B-8FB1-91D2-2740-6F79DE973F7C}"/>
          </ac:cxnSpMkLst>
        </pc:cxnChg>
        <pc:cxnChg chg="add mod">
          <ac:chgData name="斉藤 徹" userId="33296064-e4da-4a39-8a9b-7979342510de" providerId="ADAL" clId="{F8BFBDAE-559F-41B5-BAF5-D689B532E84A}" dt="2022-10-03T12:55:22.101" v="135" actId="14100"/>
          <ac:cxnSpMkLst>
            <pc:docMk/>
            <pc:sldMk cId="124794426" sldId="284"/>
            <ac:cxnSpMk id="16" creationId="{25CDB21F-4308-B8C5-1100-4E0C9682AF3E}"/>
          </ac:cxnSpMkLst>
        </pc:cxnChg>
      </pc:sldChg>
      <pc:sldChg chg="new del">
        <pc:chgData name="斉藤 徹" userId="33296064-e4da-4a39-8a9b-7979342510de" providerId="ADAL" clId="{F8BFBDAE-559F-41B5-BAF5-D689B532E84A}" dt="2022-10-03T12:56:23.654" v="177" actId="2696"/>
        <pc:sldMkLst>
          <pc:docMk/>
          <pc:sldMk cId="1738833904" sldId="285"/>
        </pc:sldMkLst>
      </pc:sldChg>
      <pc:sldChg chg="modSp add mod">
        <pc:chgData name="斉藤 徹" userId="33296064-e4da-4a39-8a9b-7979342510de" providerId="ADAL" clId="{F8BFBDAE-559F-41B5-BAF5-D689B532E84A}" dt="2022-10-03T12:56:40.357" v="181" actId="20577"/>
        <pc:sldMkLst>
          <pc:docMk/>
          <pc:sldMk cId="84661643" sldId="308"/>
        </pc:sldMkLst>
        <pc:spChg chg="mod">
          <ac:chgData name="斉藤 徹" userId="33296064-e4da-4a39-8a9b-7979342510de" providerId="ADAL" clId="{F8BFBDAE-559F-41B5-BAF5-D689B532E84A}" dt="2022-10-03T12:56:40.357" v="181" actId="20577"/>
          <ac:spMkLst>
            <pc:docMk/>
            <pc:sldMk cId="84661643" sldId="308"/>
            <ac:spMk id="20" creationId="{FE72DD33-7F22-CF70-5E6A-3FCC4C21BC26}"/>
          </ac:spMkLst>
        </pc:spChg>
      </pc:sldChg>
      <pc:sldChg chg="addSp delSp modSp new mod modAnim">
        <pc:chgData name="斉藤 徹" userId="33296064-e4da-4a39-8a9b-7979342510de" providerId="ADAL" clId="{F8BFBDAE-559F-41B5-BAF5-D689B532E84A}" dt="2022-10-03T15:05:25.978" v="1335" actId="14100"/>
        <pc:sldMkLst>
          <pc:docMk/>
          <pc:sldMk cId="1922141585" sldId="309"/>
        </pc:sldMkLst>
        <pc:spChg chg="del mod">
          <ac:chgData name="斉藤 徹" userId="33296064-e4da-4a39-8a9b-7979342510de" providerId="ADAL" clId="{F8BFBDAE-559F-41B5-BAF5-D689B532E84A}" dt="2022-10-03T13:24:20.753" v="258" actId="21"/>
          <ac:spMkLst>
            <pc:docMk/>
            <pc:sldMk cId="1922141585" sldId="309"/>
            <ac:spMk id="2" creationId="{5B78409B-91C1-9FE9-E44C-47F1465A3A0A}"/>
          </ac:spMkLst>
        </pc:spChg>
        <pc:spChg chg="del">
          <ac:chgData name="斉藤 徹" userId="33296064-e4da-4a39-8a9b-7979342510de" providerId="ADAL" clId="{F8BFBDAE-559F-41B5-BAF5-D689B532E84A}" dt="2022-10-03T13:24:17.644" v="257" actId="21"/>
          <ac:spMkLst>
            <pc:docMk/>
            <pc:sldMk cId="1922141585" sldId="309"/>
            <ac:spMk id="3" creationId="{564E7A4A-9843-AB8D-89E3-FDEDAB65EFBF}"/>
          </ac:spMkLst>
        </pc:spChg>
        <pc:spChg chg="add mod">
          <ac:chgData name="斉藤 徹" userId="33296064-e4da-4a39-8a9b-7979342510de" providerId="ADAL" clId="{F8BFBDAE-559F-41B5-BAF5-D689B532E84A}" dt="2022-10-03T13:23:39.637" v="252" actId="1076"/>
          <ac:spMkLst>
            <pc:docMk/>
            <pc:sldMk cId="1922141585" sldId="309"/>
            <ac:spMk id="6" creationId="{AAE168F8-9657-55F8-AACD-79D60E426249}"/>
          </ac:spMkLst>
        </pc:spChg>
        <pc:spChg chg="add mod">
          <ac:chgData name="斉藤 徹" userId="33296064-e4da-4a39-8a9b-7979342510de" providerId="ADAL" clId="{F8BFBDAE-559F-41B5-BAF5-D689B532E84A}" dt="2022-10-03T13:23:39.637" v="252" actId="1076"/>
          <ac:spMkLst>
            <pc:docMk/>
            <pc:sldMk cId="1922141585" sldId="309"/>
            <ac:spMk id="7" creationId="{B06FBB4D-830F-90B4-FD19-B713C80F3B35}"/>
          </ac:spMkLst>
        </pc:spChg>
        <pc:spChg chg="add mod">
          <ac:chgData name="斉藤 徹" userId="33296064-e4da-4a39-8a9b-7979342510de" providerId="ADAL" clId="{F8BFBDAE-559F-41B5-BAF5-D689B532E84A}" dt="2022-10-03T13:23:39.637" v="252" actId="1076"/>
          <ac:spMkLst>
            <pc:docMk/>
            <pc:sldMk cId="1922141585" sldId="309"/>
            <ac:spMk id="8" creationId="{ABD58D00-69EB-4EF4-3B0D-A0192BCAABAE}"/>
          </ac:spMkLst>
        </pc:spChg>
        <pc:spChg chg="add del mod">
          <ac:chgData name="斉藤 徹" userId="33296064-e4da-4a39-8a9b-7979342510de" providerId="ADAL" clId="{F8BFBDAE-559F-41B5-BAF5-D689B532E84A}" dt="2022-10-03T13:24:27.567" v="259" actId="478"/>
          <ac:spMkLst>
            <pc:docMk/>
            <pc:sldMk cId="1922141585" sldId="309"/>
            <ac:spMk id="16" creationId="{267597B4-6197-E3C1-8EC3-6BF77E75ACFD}"/>
          </ac:spMkLst>
        </pc:spChg>
        <pc:spChg chg="add mod">
          <ac:chgData name="斉藤 徹" userId="33296064-e4da-4a39-8a9b-7979342510de" providerId="ADAL" clId="{F8BFBDAE-559F-41B5-BAF5-D689B532E84A}" dt="2022-10-03T13:25:46.694" v="304" actId="14100"/>
          <ac:spMkLst>
            <pc:docMk/>
            <pc:sldMk cId="1922141585" sldId="309"/>
            <ac:spMk id="17" creationId="{A640B4D1-B77F-78CE-71A4-42CC65B54495}"/>
          </ac:spMkLst>
        </pc:spChg>
        <pc:spChg chg="add mod">
          <ac:chgData name="斉藤 徹" userId="33296064-e4da-4a39-8a9b-7979342510de" providerId="ADAL" clId="{F8BFBDAE-559F-41B5-BAF5-D689B532E84A}" dt="2022-10-03T13:26:17.076" v="310" actId="14100"/>
          <ac:spMkLst>
            <pc:docMk/>
            <pc:sldMk cId="1922141585" sldId="309"/>
            <ac:spMk id="20" creationId="{5BABCCEB-7717-FEFF-B879-A5993E9B1576}"/>
          </ac:spMkLst>
        </pc:spChg>
        <pc:spChg chg="add mod">
          <ac:chgData name="斉藤 徹" userId="33296064-e4da-4a39-8a9b-7979342510de" providerId="ADAL" clId="{F8BFBDAE-559F-41B5-BAF5-D689B532E84A}" dt="2022-10-03T13:27:24.996" v="366" actId="14100"/>
          <ac:spMkLst>
            <pc:docMk/>
            <pc:sldMk cId="1922141585" sldId="309"/>
            <ac:spMk id="21" creationId="{FD5E737E-2F54-3CEF-C16F-20CBEA4314AC}"/>
          </ac:spMkLst>
        </pc:spChg>
        <pc:spChg chg="add mod">
          <ac:chgData name="斉藤 徹" userId="33296064-e4da-4a39-8a9b-7979342510de" providerId="ADAL" clId="{F8BFBDAE-559F-41B5-BAF5-D689B532E84A}" dt="2022-10-03T15:05:25.978" v="1335" actId="14100"/>
          <ac:spMkLst>
            <pc:docMk/>
            <pc:sldMk cId="1922141585" sldId="309"/>
            <ac:spMk id="22" creationId="{D6CB3FF8-C134-1FBB-46A4-DC984E70FA75}"/>
          </ac:spMkLst>
        </pc:spChg>
        <pc:picChg chg="add mod">
          <ac:chgData name="斉藤 徹" userId="33296064-e4da-4a39-8a9b-7979342510de" providerId="ADAL" clId="{F8BFBDAE-559F-41B5-BAF5-D689B532E84A}" dt="2022-10-03T13:23:39.637" v="252" actId="1076"/>
          <ac:picMkLst>
            <pc:docMk/>
            <pc:sldMk cId="1922141585" sldId="309"/>
            <ac:picMk id="5" creationId="{B0C66917-8542-6252-E1CD-9727EA0F3DFF}"/>
          </ac:picMkLst>
        </pc:picChg>
        <pc:picChg chg="add mod">
          <ac:chgData name="斉藤 徹" userId="33296064-e4da-4a39-8a9b-7979342510de" providerId="ADAL" clId="{F8BFBDAE-559F-41B5-BAF5-D689B532E84A}" dt="2022-10-03T13:28:02.080" v="380" actId="1076"/>
          <ac:picMkLst>
            <pc:docMk/>
            <pc:sldMk cId="1922141585" sldId="309"/>
            <ac:picMk id="14" creationId="{82843F70-4317-4EA3-E76F-DA291618A54E}"/>
          </ac:picMkLst>
        </pc:picChg>
        <pc:cxnChg chg="add mod">
          <ac:chgData name="斉藤 徹" userId="33296064-e4da-4a39-8a9b-7979342510de" providerId="ADAL" clId="{F8BFBDAE-559F-41B5-BAF5-D689B532E84A}" dt="2022-10-03T13:23:39.637" v="252" actId="1076"/>
          <ac:cxnSpMkLst>
            <pc:docMk/>
            <pc:sldMk cId="1922141585" sldId="309"/>
            <ac:cxnSpMk id="9" creationId="{1FF4A8D6-A76C-6B8B-E03F-8B3DFEBD84CB}"/>
          </ac:cxnSpMkLst>
        </pc:cxnChg>
        <pc:cxnChg chg="add mod">
          <ac:chgData name="斉藤 徹" userId="33296064-e4da-4a39-8a9b-7979342510de" providerId="ADAL" clId="{F8BFBDAE-559F-41B5-BAF5-D689B532E84A}" dt="2022-10-03T13:23:39.637" v="252" actId="1076"/>
          <ac:cxnSpMkLst>
            <pc:docMk/>
            <pc:sldMk cId="1922141585" sldId="309"/>
            <ac:cxnSpMk id="11" creationId="{D925AE59-B6D8-31B6-4489-BE20239951C2}"/>
          </ac:cxnSpMkLst>
        </pc:cxnChg>
        <pc:cxnChg chg="add mod">
          <ac:chgData name="斉藤 徹" userId="33296064-e4da-4a39-8a9b-7979342510de" providerId="ADAL" clId="{F8BFBDAE-559F-41B5-BAF5-D689B532E84A}" dt="2022-10-03T13:26:05.661" v="307" actId="14100"/>
          <ac:cxnSpMkLst>
            <pc:docMk/>
            <pc:sldMk cId="1922141585" sldId="309"/>
            <ac:cxnSpMk id="18" creationId="{23305B27-85EC-5D65-7823-DEEBEF6CB77E}"/>
          </ac:cxnSpMkLst>
        </pc:cxnChg>
      </pc:sldChg>
      <pc:sldChg chg="addSp delSp modSp new mod modAnim">
        <pc:chgData name="斉藤 徹" userId="33296064-e4da-4a39-8a9b-7979342510de" providerId="ADAL" clId="{F8BFBDAE-559F-41B5-BAF5-D689B532E84A}" dt="2022-10-03T13:54:42.667" v="598" actId="1076"/>
        <pc:sldMkLst>
          <pc:docMk/>
          <pc:sldMk cId="1661611870" sldId="310"/>
        </pc:sldMkLst>
        <pc:spChg chg="del mod">
          <ac:chgData name="斉藤 徹" userId="33296064-e4da-4a39-8a9b-7979342510de" providerId="ADAL" clId="{F8BFBDAE-559F-41B5-BAF5-D689B532E84A}" dt="2022-10-03T13:40:18.552" v="475" actId="478"/>
          <ac:spMkLst>
            <pc:docMk/>
            <pc:sldMk cId="1661611870" sldId="310"/>
            <ac:spMk id="2" creationId="{6E4E3EBA-57E6-052A-0351-1FF96473F663}"/>
          </ac:spMkLst>
        </pc:spChg>
        <pc:spChg chg="add mod">
          <ac:chgData name="斉藤 徹" userId="33296064-e4da-4a39-8a9b-7979342510de" providerId="ADAL" clId="{F8BFBDAE-559F-41B5-BAF5-D689B532E84A}" dt="2022-10-03T13:39:16.199" v="452" actId="20577"/>
          <ac:spMkLst>
            <pc:docMk/>
            <pc:sldMk cId="1661611870" sldId="310"/>
            <ac:spMk id="6" creationId="{62FF8C2E-DE18-8D2A-8B17-222AACE3387D}"/>
          </ac:spMkLst>
        </pc:spChg>
        <pc:spChg chg="add mod ord">
          <ac:chgData name="斉藤 徹" userId="33296064-e4da-4a39-8a9b-7979342510de" providerId="ADAL" clId="{F8BFBDAE-559F-41B5-BAF5-D689B532E84A}" dt="2022-10-03T13:40:42.527" v="476" actId="166"/>
          <ac:spMkLst>
            <pc:docMk/>
            <pc:sldMk cId="1661611870" sldId="310"/>
            <ac:spMk id="7" creationId="{E1AF4801-A9B5-439D-1D84-7378A52DD1CD}"/>
          </ac:spMkLst>
        </pc:spChg>
        <pc:spChg chg="add mod">
          <ac:chgData name="斉藤 徹" userId="33296064-e4da-4a39-8a9b-7979342510de" providerId="ADAL" clId="{F8BFBDAE-559F-41B5-BAF5-D689B532E84A}" dt="2022-10-03T13:40:18.552" v="475" actId="478"/>
          <ac:spMkLst>
            <pc:docMk/>
            <pc:sldMk cId="1661611870" sldId="310"/>
            <ac:spMk id="9" creationId="{64A65749-8202-AB12-0403-0A72A5A2574D}"/>
          </ac:spMkLst>
        </pc:spChg>
        <pc:spChg chg="add mod">
          <ac:chgData name="斉藤 徹" userId="33296064-e4da-4a39-8a9b-7979342510de" providerId="ADAL" clId="{F8BFBDAE-559F-41B5-BAF5-D689B532E84A}" dt="2022-10-03T13:41:53.873" v="486" actId="1076"/>
          <ac:spMkLst>
            <pc:docMk/>
            <pc:sldMk cId="1661611870" sldId="310"/>
            <ac:spMk id="12" creationId="{B512B09D-A25B-FE46-875B-BA43FE6B3C7C}"/>
          </ac:spMkLst>
        </pc:spChg>
        <pc:spChg chg="add mod">
          <ac:chgData name="斉藤 徹" userId="33296064-e4da-4a39-8a9b-7979342510de" providerId="ADAL" clId="{F8BFBDAE-559F-41B5-BAF5-D689B532E84A}" dt="2022-10-03T13:42:34.390" v="490" actId="208"/>
          <ac:spMkLst>
            <pc:docMk/>
            <pc:sldMk cId="1661611870" sldId="310"/>
            <ac:spMk id="13" creationId="{EC819392-8752-73F3-49C9-CE8FDC03B44A}"/>
          </ac:spMkLst>
        </pc:spChg>
        <pc:spChg chg="add mod">
          <ac:chgData name="斉藤 徹" userId="33296064-e4da-4a39-8a9b-7979342510de" providerId="ADAL" clId="{F8BFBDAE-559F-41B5-BAF5-D689B532E84A}" dt="2022-10-03T13:43:43.517" v="499" actId="692"/>
          <ac:spMkLst>
            <pc:docMk/>
            <pc:sldMk cId="1661611870" sldId="310"/>
            <ac:spMk id="17" creationId="{CCE99B5D-8634-FBCD-F094-33F4D52AF884}"/>
          </ac:spMkLst>
        </pc:spChg>
        <pc:spChg chg="add mod">
          <ac:chgData name="斉藤 徹" userId="33296064-e4da-4a39-8a9b-7979342510de" providerId="ADAL" clId="{F8BFBDAE-559F-41B5-BAF5-D689B532E84A}" dt="2022-10-03T13:54:42.667" v="598" actId="1076"/>
          <ac:spMkLst>
            <pc:docMk/>
            <pc:sldMk cId="1661611870" sldId="310"/>
            <ac:spMk id="19" creationId="{AC87D7F0-B854-A397-5235-8AB95E0FEC5F}"/>
          </ac:spMkLst>
        </pc:spChg>
        <pc:picChg chg="add mod ord">
          <ac:chgData name="斉藤 徹" userId="33296064-e4da-4a39-8a9b-7979342510de" providerId="ADAL" clId="{F8BFBDAE-559F-41B5-BAF5-D689B532E84A}" dt="2022-10-03T13:40:42.527" v="476" actId="166"/>
          <ac:picMkLst>
            <pc:docMk/>
            <pc:sldMk cId="1661611870" sldId="310"/>
            <ac:picMk id="5" creationId="{3922F804-4107-C249-6E9B-5B534E34F4E4}"/>
          </ac:picMkLst>
        </pc:picChg>
        <pc:picChg chg="add mod">
          <ac:chgData name="斉藤 徹" userId="33296064-e4da-4a39-8a9b-7979342510de" providerId="ADAL" clId="{F8BFBDAE-559F-41B5-BAF5-D689B532E84A}" dt="2022-10-03T13:41:47.721" v="485" actId="1076"/>
          <ac:picMkLst>
            <pc:docMk/>
            <pc:sldMk cId="1661611870" sldId="310"/>
            <ac:picMk id="11" creationId="{63D63094-2DA8-D7F1-7A9F-33343D45AD4B}"/>
          </ac:picMkLst>
        </pc:picChg>
        <pc:cxnChg chg="add mod">
          <ac:chgData name="斉藤 徹" userId="33296064-e4da-4a39-8a9b-7979342510de" providerId="ADAL" clId="{F8BFBDAE-559F-41B5-BAF5-D689B532E84A}" dt="2022-10-03T13:48:44.800" v="509" actId="14100"/>
          <ac:cxnSpMkLst>
            <pc:docMk/>
            <pc:sldMk cId="1661611870" sldId="310"/>
            <ac:cxnSpMk id="14" creationId="{D5A98CA6-06A5-490E-A1AC-F7102323FC27}"/>
          </ac:cxnSpMkLst>
        </pc:cxnChg>
      </pc:sldChg>
      <pc:sldChg chg="addSp modSp new mod modAnim">
        <pc:chgData name="斉藤 徹" userId="33296064-e4da-4a39-8a9b-7979342510de" providerId="ADAL" clId="{F8BFBDAE-559F-41B5-BAF5-D689B532E84A}" dt="2022-10-03T14:11:41.385" v="771"/>
        <pc:sldMkLst>
          <pc:docMk/>
          <pc:sldMk cId="1473949336" sldId="311"/>
        </pc:sldMkLst>
        <pc:spChg chg="add mod">
          <ac:chgData name="斉藤 徹" userId="33296064-e4da-4a39-8a9b-7979342510de" providerId="ADAL" clId="{F8BFBDAE-559F-41B5-BAF5-D689B532E84A}" dt="2022-10-03T14:08:49.879" v="683" actId="14100"/>
          <ac:spMkLst>
            <pc:docMk/>
            <pc:sldMk cId="1473949336" sldId="311"/>
            <ac:spMk id="8" creationId="{F4AD5FDE-857F-590F-37B3-2D54BDB7C7C6}"/>
          </ac:spMkLst>
        </pc:spChg>
        <pc:spChg chg="add mod ord">
          <ac:chgData name="斉藤 徹" userId="33296064-e4da-4a39-8a9b-7979342510de" providerId="ADAL" clId="{F8BFBDAE-559F-41B5-BAF5-D689B532E84A}" dt="2022-10-03T14:11:07.363" v="767" actId="166"/>
          <ac:spMkLst>
            <pc:docMk/>
            <pc:sldMk cId="1473949336" sldId="311"/>
            <ac:spMk id="9" creationId="{EA725C90-F163-0E73-038F-34890D45920E}"/>
          </ac:spMkLst>
        </pc:spChg>
        <pc:spChg chg="add mod">
          <ac:chgData name="斉藤 徹" userId="33296064-e4da-4a39-8a9b-7979342510de" providerId="ADAL" clId="{F8BFBDAE-559F-41B5-BAF5-D689B532E84A}" dt="2022-10-03T14:10:43.514" v="763" actId="14100"/>
          <ac:spMkLst>
            <pc:docMk/>
            <pc:sldMk cId="1473949336" sldId="311"/>
            <ac:spMk id="10" creationId="{2B876DA6-9914-0D06-F8A7-E65CF99B7F3D}"/>
          </ac:spMkLst>
        </pc:spChg>
        <pc:spChg chg="add mod">
          <ac:chgData name="斉藤 徹" userId="33296064-e4da-4a39-8a9b-7979342510de" providerId="ADAL" clId="{F8BFBDAE-559F-41B5-BAF5-D689B532E84A}" dt="2022-10-03T14:11:01.148" v="766" actId="14100"/>
          <ac:spMkLst>
            <pc:docMk/>
            <pc:sldMk cId="1473949336" sldId="311"/>
            <ac:spMk id="11" creationId="{09B2CA31-8668-7162-B4E4-E4909455E034}"/>
          </ac:spMkLst>
        </pc:spChg>
        <pc:picChg chg="add mod">
          <ac:chgData name="斉藤 徹" userId="33296064-e4da-4a39-8a9b-7979342510de" providerId="ADAL" clId="{F8BFBDAE-559F-41B5-BAF5-D689B532E84A}" dt="2022-10-03T14:07:18.412" v="606" actId="1076"/>
          <ac:picMkLst>
            <pc:docMk/>
            <pc:sldMk cId="1473949336" sldId="311"/>
            <ac:picMk id="5" creationId="{31ECDD45-5F73-6D7A-851B-D54138BEDB09}"/>
          </ac:picMkLst>
        </pc:picChg>
        <pc:picChg chg="add mod">
          <ac:chgData name="斉藤 徹" userId="33296064-e4da-4a39-8a9b-7979342510de" providerId="ADAL" clId="{F8BFBDAE-559F-41B5-BAF5-D689B532E84A}" dt="2022-10-03T14:07:23.290" v="607" actId="1076"/>
          <ac:picMkLst>
            <pc:docMk/>
            <pc:sldMk cId="1473949336" sldId="311"/>
            <ac:picMk id="7" creationId="{E839D5C7-4022-AD73-6775-6FA178B547B1}"/>
          </ac:picMkLst>
        </pc:picChg>
        <pc:cxnChg chg="add mod">
          <ac:chgData name="斉藤 徹" userId="33296064-e4da-4a39-8a9b-7979342510de" providerId="ADAL" clId="{F8BFBDAE-559F-41B5-BAF5-D689B532E84A}" dt="2022-10-03T14:11:30.577" v="770" actId="14100"/>
          <ac:cxnSpMkLst>
            <pc:docMk/>
            <pc:sldMk cId="1473949336" sldId="311"/>
            <ac:cxnSpMk id="12" creationId="{B19732FA-8809-6878-6A25-151E8E7A02C5}"/>
          </ac:cxnSpMkLst>
        </pc:cxnChg>
      </pc:sldChg>
      <pc:sldChg chg="addSp modSp new mod modAnim">
        <pc:chgData name="斉藤 徹" userId="33296064-e4da-4a39-8a9b-7979342510de" providerId="ADAL" clId="{F8BFBDAE-559F-41B5-BAF5-D689B532E84A}" dt="2022-10-03T14:38:19.536" v="1233"/>
        <pc:sldMkLst>
          <pc:docMk/>
          <pc:sldMk cId="3004989293" sldId="312"/>
        </pc:sldMkLst>
        <pc:spChg chg="add mod">
          <ac:chgData name="斉藤 徹" userId="33296064-e4da-4a39-8a9b-7979342510de" providerId="ADAL" clId="{F8BFBDAE-559F-41B5-BAF5-D689B532E84A}" dt="2022-10-03T14:16:02.334" v="794" actId="1035"/>
          <ac:spMkLst>
            <pc:docMk/>
            <pc:sldMk cId="3004989293" sldId="312"/>
            <ac:spMk id="10" creationId="{6CDB6FAB-B2DF-BE76-5FBB-BC1495579FD3}"/>
          </ac:spMkLst>
        </pc:spChg>
        <pc:spChg chg="add mod">
          <ac:chgData name="斉藤 徹" userId="33296064-e4da-4a39-8a9b-7979342510de" providerId="ADAL" clId="{F8BFBDAE-559F-41B5-BAF5-D689B532E84A}" dt="2022-10-03T14:16:12.281" v="799" actId="1035"/>
          <ac:spMkLst>
            <pc:docMk/>
            <pc:sldMk cId="3004989293" sldId="312"/>
            <ac:spMk id="11" creationId="{A38BA1D3-6850-50A9-13AE-033046CF6571}"/>
          </ac:spMkLst>
        </pc:spChg>
        <pc:spChg chg="add mod">
          <ac:chgData name="斉藤 徹" userId="33296064-e4da-4a39-8a9b-7979342510de" providerId="ADAL" clId="{F8BFBDAE-559F-41B5-BAF5-D689B532E84A}" dt="2022-10-03T14:20:24.560" v="839" actId="1037"/>
          <ac:spMkLst>
            <pc:docMk/>
            <pc:sldMk cId="3004989293" sldId="312"/>
            <ac:spMk id="16" creationId="{C657C015-0199-7704-887E-14CF6403EF61}"/>
          </ac:spMkLst>
        </pc:spChg>
        <pc:spChg chg="add mod">
          <ac:chgData name="斉藤 徹" userId="33296064-e4da-4a39-8a9b-7979342510de" providerId="ADAL" clId="{F8BFBDAE-559F-41B5-BAF5-D689B532E84A}" dt="2022-10-03T14:20:42.861" v="844" actId="14100"/>
          <ac:spMkLst>
            <pc:docMk/>
            <pc:sldMk cId="3004989293" sldId="312"/>
            <ac:spMk id="17" creationId="{976891B3-6DD1-5EEE-343D-0E80BBE4093B}"/>
          </ac:spMkLst>
        </pc:spChg>
        <pc:spChg chg="add mod">
          <ac:chgData name="斉藤 徹" userId="33296064-e4da-4a39-8a9b-7979342510de" providerId="ADAL" clId="{F8BFBDAE-559F-41B5-BAF5-D689B532E84A}" dt="2022-10-03T14:20:56.086" v="848" actId="14100"/>
          <ac:spMkLst>
            <pc:docMk/>
            <pc:sldMk cId="3004989293" sldId="312"/>
            <ac:spMk id="18" creationId="{4CDCF727-09BE-BBFE-6D15-A5A77E476754}"/>
          </ac:spMkLst>
        </pc:spChg>
        <pc:spChg chg="add mod">
          <ac:chgData name="斉藤 徹" userId="33296064-e4da-4a39-8a9b-7979342510de" providerId="ADAL" clId="{F8BFBDAE-559F-41B5-BAF5-D689B532E84A}" dt="2022-10-03T14:25:09.149" v="1030" actId="20577"/>
          <ac:spMkLst>
            <pc:docMk/>
            <pc:sldMk cId="3004989293" sldId="312"/>
            <ac:spMk id="27" creationId="{04EC67D0-ED72-E85E-49F0-23DBFE9BB144}"/>
          </ac:spMkLst>
        </pc:spChg>
        <pc:spChg chg="add mod">
          <ac:chgData name="斉藤 徹" userId="33296064-e4da-4a39-8a9b-7979342510de" providerId="ADAL" clId="{F8BFBDAE-559F-41B5-BAF5-D689B532E84A}" dt="2022-10-03T14:24:24.521" v="1007" actId="14100"/>
          <ac:spMkLst>
            <pc:docMk/>
            <pc:sldMk cId="3004989293" sldId="312"/>
            <ac:spMk id="28" creationId="{2AD548E5-7A6D-BD51-A560-72C60B9EC23A}"/>
          </ac:spMkLst>
        </pc:spChg>
        <pc:picChg chg="add mod ord">
          <ac:chgData name="斉藤 徹" userId="33296064-e4da-4a39-8a9b-7979342510de" providerId="ADAL" clId="{F8BFBDAE-559F-41B5-BAF5-D689B532E84A}" dt="2022-10-03T14:20:29.565" v="842" actId="1076"/>
          <ac:picMkLst>
            <pc:docMk/>
            <pc:sldMk cId="3004989293" sldId="312"/>
            <ac:picMk id="5" creationId="{1CD34FF2-8254-A0B8-94BF-739D2A75FEB0}"/>
          </ac:picMkLst>
        </pc:picChg>
        <pc:picChg chg="add mod">
          <ac:chgData name="斉藤 徹" userId="33296064-e4da-4a39-8a9b-7979342510de" providerId="ADAL" clId="{F8BFBDAE-559F-41B5-BAF5-D689B532E84A}" dt="2022-10-03T14:15:46.836" v="788" actId="1076"/>
          <ac:picMkLst>
            <pc:docMk/>
            <pc:sldMk cId="3004989293" sldId="312"/>
            <ac:picMk id="7" creationId="{C83FCF49-18FC-25F4-FF29-865EA42DF392}"/>
          </ac:picMkLst>
        </pc:picChg>
        <pc:picChg chg="add mod">
          <ac:chgData name="斉藤 徹" userId="33296064-e4da-4a39-8a9b-7979342510de" providerId="ADAL" clId="{F8BFBDAE-559F-41B5-BAF5-D689B532E84A}" dt="2022-10-03T14:14:59.811" v="782" actId="1076"/>
          <ac:picMkLst>
            <pc:docMk/>
            <pc:sldMk cId="3004989293" sldId="312"/>
            <ac:picMk id="9" creationId="{C33BC838-B9DD-BCE2-E813-26EB7829D241}"/>
          </ac:picMkLst>
        </pc:picChg>
        <pc:picChg chg="add mod ord">
          <ac:chgData name="斉藤 徹" userId="33296064-e4da-4a39-8a9b-7979342510de" providerId="ADAL" clId="{F8BFBDAE-559F-41B5-BAF5-D689B532E84A}" dt="2022-10-03T14:20:01.246" v="831" actId="1037"/>
          <ac:picMkLst>
            <pc:docMk/>
            <pc:sldMk cId="3004989293" sldId="312"/>
            <ac:picMk id="13" creationId="{6100B751-9BFC-F059-CECD-5C54CE416DF8}"/>
          </ac:picMkLst>
        </pc:picChg>
        <pc:picChg chg="add mod">
          <ac:chgData name="斉藤 徹" userId="33296064-e4da-4a39-8a9b-7979342510de" providerId="ADAL" clId="{F8BFBDAE-559F-41B5-BAF5-D689B532E84A}" dt="2022-10-03T14:19:45.872" v="811" actId="1035"/>
          <ac:picMkLst>
            <pc:docMk/>
            <pc:sldMk cId="3004989293" sldId="312"/>
            <ac:picMk id="15" creationId="{AE602507-989A-B3C2-A9A6-27B0E5936827}"/>
          </ac:picMkLst>
        </pc:picChg>
        <pc:cxnChg chg="add mod">
          <ac:chgData name="斉藤 徹" userId="33296064-e4da-4a39-8a9b-7979342510de" providerId="ADAL" clId="{F8BFBDAE-559F-41B5-BAF5-D689B532E84A}" dt="2022-10-03T14:21:48.274" v="898" actId="1038"/>
          <ac:cxnSpMkLst>
            <pc:docMk/>
            <pc:sldMk cId="3004989293" sldId="312"/>
            <ac:cxnSpMk id="19" creationId="{71A48011-FE13-0192-43EC-CE05F48586BA}"/>
          </ac:cxnSpMkLst>
        </pc:cxnChg>
        <pc:cxnChg chg="add mod">
          <ac:chgData name="斉藤 徹" userId="33296064-e4da-4a39-8a9b-7979342510de" providerId="ADAL" clId="{F8BFBDAE-559F-41B5-BAF5-D689B532E84A}" dt="2022-10-03T14:22:04.121" v="901" actId="14100"/>
          <ac:cxnSpMkLst>
            <pc:docMk/>
            <pc:sldMk cId="3004989293" sldId="312"/>
            <ac:cxnSpMk id="21" creationId="{47E336C4-4166-0BA5-641A-3F238AFE806B}"/>
          </ac:cxnSpMkLst>
        </pc:cxnChg>
        <pc:cxnChg chg="add mod">
          <ac:chgData name="斉藤 徹" userId="33296064-e4da-4a39-8a9b-7979342510de" providerId="ADAL" clId="{F8BFBDAE-559F-41B5-BAF5-D689B532E84A}" dt="2022-10-03T14:22:14.805" v="904" actId="14100"/>
          <ac:cxnSpMkLst>
            <pc:docMk/>
            <pc:sldMk cId="3004989293" sldId="312"/>
            <ac:cxnSpMk id="23" creationId="{959AB9C0-60FC-6E46-5B8C-56B114668B7D}"/>
          </ac:cxnSpMkLst>
        </pc:cxnChg>
        <pc:cxnChg chg="add mod">
          <ac:chgData name="斉藤 徹" userId="33296064-e4da-4a39-8a9b-7979342510de" providerId="ADAL" clId="{F8BFBDAE-559F-41B5-BAF5-D689B532E84A}" dt="2022-10-03T14:22:26.187" v="907" actId="14100"/>
          <ac:cxnSpMkLst>
            <pc:docMk/>
            <pc:sldMk cId="3004989293" sldId="312"/>
            <ac:cxnSpMk id="25" creationId="{3ECEFD72-BE1F-6105-6834-5491C8078053}"/>
          </ac:cxnSpMkLst>
        </pc:cxnChg>
        <pc:cxnChg chg="add mod">
          <ac:chgData name="斉藤 徹" userId="33296064-e4da-4a39-8a9b-7979342510de" providerId="ADAL" clId="{F8BFBDAE-559F-41B5-BAF5-D689B532E84A}" dt="2022-10-03T14:24:59.696" v="1028" actId="1037"/>
          <ac:cxnSpMkLst>
            <pc:docMk/>
            <pc:sldMk cId="3004989293" sldId="312"/>
            <ac:cxnSpMk id="30" creationId="{5AFFC41E-EA2E-044C-E676-D59A8AE7B87C}"/>
          </ac:cxnSpMkLst>
        </pc:cxnChg>
      </pc:sldChg>
      <pc:sldChg chg="addSp delSp modSp new mod modAnim">
        <pc:chgData name="斉藤 徹" userId="33296064-e4da-4a39-8a9b-7979342510de" providerId="ADAL" clId="{F8BFBDAE-559F-41B5-BAF5-D689B532E84A}" dt="2022-10-03T14:38:06.129" v="1232"/>
        <pc:sldMkLst>
          <pc:docMk/>
          <pc:sldMk cId="1915253160" sldId="313"/>
        </pc:sldMkLst>
        <pc:spChg chg="add mod">
          <ac:chgData name="斉藤 徹" userId="33296064-e4da-4a39-8a9b-7979342510de" providerId="ADAL" clId="{F8BFBDAE-559F-41B5-BAF5-D689B532E84A}" dt="2022-10-03T14:27:39.996" v="1036" actId="20577"/>
          <ac:spMkLst>
            <pc:docMk/>
            <pc:sldMk cId="1915253160" sldId="313"/>
            <ac:spMk id="6" creationId="{36A9F67C-D2AF-4EF8-2258-7472BF80B94A}"/>
          </ac:spMkLst>
        </pc:spChg>
        <pc:spChg chg="add mod">
          <ac:chgData name="斉藤 徹" userId="33296064-e4da-4a39-8a9b-7979342510de" providerId="ADAL" clId="{F8BFBDAE-559F-41B5-BAF5-D689B532E84A}" dt="2022-10-03T14:32:43.131" v="1098" actId="14100"/>
          <ac:spMkLst>
            <pc:docMk/>
            <pc:sldMk cId="1915253160" sldId="313"/>
            <ac:spMk id="9" creationId="{39790FD2-BE8C-975D-5B9C-4A8F854E4E05}"/>
          </ac:spMkLst>
        </pc:spChg>
        <pc:spChg chg="add mod">
          <ac:chgData name="斉藤 徹" userId="33296064-e4da-4a39-8a9b-7979342510de" providerId="ADAL" clId="{F8BFBDAE-559F-41B5-BAF5-D689B532E84A}" dt="2022-10-03T14:31:18.594" v="1079" actId="14100"/>
          <ac:spMkLst>
            <pc:docMk/>
            <pc:sldMk cId="1915253160" sldId="313"/>
            <ac:spMk id="12" creationId="{5C496E36-3E49-7816-BC0B-B2B3FB7CE62C}"/>
          </ac:spMkLst>
        </pc:spChg>
        <pc:spChg chg="add del mod">
          <ac:chgData name="斉藤 徹" userId="33296064-e4da-4a39-8a9b-7979342510de" providerId="ADAL" clId="{F8BFBDAE-559F-41B5-BAF5-D689B532E84A}" dt="2022-10-03T14:32:08.806" v="1094" actId="21"/>
          <ac:spMkLst>
            <pc:docMk/>
            <pc:sldMk cId="1915253160" sldId="313"/>
            <ac:spMk id="14" creationId="{D8CE19CA-488F-FA58-F86F-301595331DE1}"/>
          </ac:spMkLst>
        </pc:spChg>
        <pc:spChg chg="add mod">
          <ac:chgData name="斉藤 徹" userId="33296064-e4da-4a39-8a9b-7979342510de" providerId="ADAL" clId="{F8BFBDAE-559F-41B5-BAF5-D689B532E84A}" dt="2022-10-03T14:31:52.194" v="1090" actId="14100"/>
          <ac:spMkLst>
            <pc:docMk/>
            <pc:sldMk cId="1915253160" sldId="313"/>
            <ac:spMk id="15" creationId="{6DADD9BF-5B61-BEC3-95FD-7751266815F1}"/>
          </ac:spMkLst>
        </pc:spChg>
        <pc:spChg chg="add mod">
          <ac:chgData name="斉藤 徹" userId="33296064-e4da-4a39-8a9b-7979342510de" providerId="ADAL" clId="{F8BFBDAE-559F-41B5-BAF5-D689B532E84A}" dt="2022-10-03T14:34:06.644" v="1101" actId="14100"/>
          <ac:spMkLst>
            <pc:docMk/>
            <pc:sldMk cId="1915253160" sldId="313"/>
            <ac:spMk id="19" creationId="{A11F9935-4B3F-2323-876C-A285DAE9155E}"/>
          </ac:spMkLst>
        </pc:spChg>
        <pc:spChg chg="add mod">
          <ac:chgData name="斉藤 徹" userId="33296064-e4da-4a39-8a9b-7979342510de" providerId="ADAL" clId="{F8BFBDAE-559F-41B5-BAF5-D689B532E84A}" dt="2022-10-03T14:37:49.321" v="1231" actId="692"/>
          <ac:spMkLst>
            <pc:docMk/>
            <pc:sldMk cId="1915253160" sldId="313"/>
            <ac:spMk id="22" creationId="{3FF8FD50-F43B-6A71-3966-9A4DFE64C6E8}"/>
          </ac:spMkLst>
        </pc:spChg>
        <pc:spChg chg="add mod">
          <ac:chgData name="斉藤 徹" userId="33296064-e4da-4a39-8a9b-7979342510de" providerId="ADAL" clId="{F8BFBDAE-559F-41B5-BAF5-D689B532E84A}" dt="2022-10-03T14:37:44.433" v="1228" actId="692"/>
          <ac:spMkLst>
            <pc:docMk/>
            <pc:sldMk cId="1915253160" sldId="313"/>
            <ac:spMk id="23" creationId="{839DE891-9792-BBB1-A67F-363BA09330AD}"/>
          </ac:spMkLst>
        </pc:spChg>
        <pc:picChg chg="add mod">
          <ac:chgData name="斉藤 徹" userId="33296064-e4da-4a39-8a9b-7979342510de" providerId="ADAL" clId="{F8BFBDAE-559F-41B5-BAF5-D689B532E84A}" dt="2022-10-03T14:32:33.180" v="1097" actId="1076"/>
          <ac:picMkLst>
            <pc:docMk/>
            <pc:sldMk cId="1915253160" sldId="313"/>
            <ac:picMk id="5" creationId="{65F2918A-B313-90CD-65A5-ECB450B51DE8}"/>
          </ac:picMkLst>
        </pc:picChg>
        <pc:picChg chg="add mod">
          <ac:chgData name="斉藤 徹" userId="33296064-e4da-4a39-8a9b-7979342510de" providerId="ADAL" clId="{F8BFBDAE-559F-41B5-BAF5-D689B532E84A}" dt="2022-10-03T14:29:44.789" v="1050" actId="1038"/>
          <ac:picMkLst>
            <pc:docMk/>
            <pc:sldMk cId="1915253160" sldId="313"/>
            <ac:picMk id="8" creationId="{D1A73701-3761-5674-582F-6A742F627A02}"/>
          </ac:picMkLst>
        </pc:picChg>
        <pc:cxnChg chg="add mod">
          <ac:chgData name="斉藤 徹" userId="33296064-e4da-4a39-8a9b-7979342510de" providerId="ADAL" clId="{F8BFBDAE-559F-41B5-BAF5-D689B532E84A}" dt="2022-10-03T14:31:24.896" v="1080" actId="14100"/>
          <ac:cxnSpMkLst>
            <pc:docMk/>
            <pc:sldMk cId="1915253160" sldId="313"/>
            <ac:cxnSpMk id="10" creationId="{A67311E1-4F58-AD1A-8FB0-06C7BFB8C791}"/>
          </ac:cxnSpMkLst>
        </pc:cxnChg>
        <pc:cxnChg chg="add mod">
          <ac:chgData name="斉藤 徹" userId="33296064-e4da-4a39-8a9b-7979342510de" providerId="ADAL" clId="{F8BFBDAE-559F-41B5-BAF5-D689B532E84A}" dt="2022-10-03T14:32:12.774" v="1095" actId="14100"/>
          <ac:cxnSpMkLst>
            <pc:docMk/>
            <pc:sldMk cId="1915253160" sldId="313"/>
            <ac:cxnSpMk id="16" creationId="{6B748D5F-471F-63B2-9CF2-396FFA4CC4A0}"/>
          </ac:cxnSpMkLst>
        </pc:cxnChg>
        <pc:cxnChg chg="add mod">
          <ac:chgData name="斉藤 徹" userId="33296064-e4da-4a39-8a9b-7979342510de" providerId="ADAL" clId="{F8BFBDAE-559F-41B5-BAF5-D689B532E84A}" dt="2022-10-03T14:34:17.572" v="1104" actId="14100"/>
          <ac:cxnSpMkLst>
            <pc:docMk/>
            <pc:sldMk cId="1915253160" sldId="313"/>
            <ac:cxnSpMk id="20" creationId="{6CC80155-2EA5-66D1-8BD6-071C7195AC8F}"/>
          </ac:cxnSpMkLst>
        </pc:cxnChg>
      </pc:sldChg>
    </pc:docChg>
  </pc:docChgLst>
  <pc:docChgLst>
    <pc:chgData name="斉藤 徹" userId="33296064-e4da-4a39-8a9b-7979342510de" providerId="ADAL" clId="{0373B229-4CA6-4C5E-8EFC-25AF776E4B28}"/>
    <pc:docChg chg="undo custSel addSld modSld">
      <pc:chgData name="斉藤 徹" userId="33296064-e4da-4a39-8a9b-7979342510de" providerId="ADAL" clId="{0373B229-4CA6-4C5E-8EFC-25AF776E4B28}" dt="2021-10-08T07:20:00.780" v="4730" actId="207"/>
      <pc:docMkLst>
        <pc:docMk/>
      </pc:docMkLst>
      <pc:sldChg chg="modSp mod">
        <pc:chgData name="斉藤 徹" userId="33296064-e4da-4a39-8a9b-7979342510de" providerId="ADAL" clId="{0373B229-4CA6-4C5E-8EFC-25AF776E4B28}" dt="2021-10-05T07:20:03.496" v="19" actId="27636"/>
        <pc:sldMkLst>
          <pc:docMk/>
          <pc:sldMk cId="2128380218" sldId="256"/>
        </pc:sldMkLst>
        <pc:spChg chg="mod">
          <ac:chgData name="斉藤 徹" userId="33296064-e4da-4a39-8a9b-7979342510de" providerId="ADAL" clId="{0373B229-4CA6-4C5E-8EFC-25AF776E4B28}" dt="2021-10-05T07:20:03.496" v="19" actId="27636"/>
          <ac:spMkLst>
            <pc:docMk/>
            <pc:sldMk cId="2128380218" sldId="256"/>
            <ac:spMk id="3" creationId="{00000000-0000-0000-0000-000000000000}"/>
          </ac:spMkLst>
        </pc:spChg>
      </pc:sldChg>
      <pc:sldChg chg="addSp delSp modSp new mod">
        <pc:chgData name="斉藤 徹" userId="33296064-e4da-4a39-8a9b-7979342510de" providerId="ADAL" clId="{0373B229-4CA6-4C5E-8EFC-25AF776E4B28}" dt="2021-10-07T02:32:07.553" v="372" actId="20577"/>
        <pc:sldMkLst>
          <pc:docMk/>
          <pc:sldMk cId="176409736" sldId="257"/>
        </pc:sldMkLst>
        <pc:spChg chg="del">
          <ac:chgData name="斉藤 徹" userId="33296064-e4da-4a39-8a9b-7979342510de" providerId="ADAL" clId="{0373B229-4CA6-4C5E-8EFC-25AF776E4B28}" dt="2021-10-07T01:45:58.549" v="21" actId="931"/>
          <ac:spMkLst>
            <pc:docMk/>
            <pc:sldMk cId="176409736" sldId="257"/>
            <ac:spMk id="3" creationId="{8B97D1DF-9E7B-42AD-BD87-E7A18BC4ED9D}"/>
          </ac:spMkLst>
        </pc:spChg>
        <pc:spChg chg="add mod">
          <ac:chgData name="斉藤 徹" userId="33296064-e4da-4a39-8a9b-7979342510de" providerId="ADAL" clId="{0373B229-4CA6-4C5E-8EFC-25AF776E4B28}" dt="2021-10-07T02:32:07.553" v="372" actId="20577"/>
          <ac:spMkLst>
            <pc:docMk/>
            <pc:sldMk cId="176409736" sldId="257"/>
            <ac:spMk id="6" creationId="{D8083131-5673-4FD2-94C4-2B13F09EE5EA}"/>
          </ac:spMkLst>
        </pc:spChg>
        <pc:picChg chg="add mod">
          <ac:chgData name="斉藤 徹" userId="33296064-e4da-4a39-8a9b-7979342510de" providerId="ADAL" clId="{0373B229-4CA6-4C5E-8EFC-25AF776E4B28}" dt="2021-10-07T01:51:15.194" v="145" actId="1076"/>
          <ac:picMkLst>
            <pc:docMk/>
            <pc:sldMk cId="176409736" sldId="257"/>
            <ac:picMk id="5" creationId="{9C27AA22-0CA4-4B8C-8851-44371EA220E8}"/>
          </ac:picMkLst>
        </pc:picChg>
        <pc:picChg chg="add mod">
          <ac:chgData name="斉藤 徹" userId="33296064-e4da-4a39-8a9b-7979342510de" providerId="ADAL" clId="{0373B229-4CA6-4C5E-8EFC-25AF776E4B28}" dt="2021-10-07T02:15:46.820" v="149" actId="208"/>
          <ac:picMkLst>
            <pc:docMk/>
            <pc:sldMk cId="176409736" sldId="257"/>
            <ac:picMk id="7" creationId="{BBC26A14-FF6A-436E-BEB8-0F82D195BA41}"/>
          </ac:picMkLst>
        </pc:picChg>
      </pc:sldChg>
      <pc:sldChg chg="addSp delSp modSp new mod delAnim modAnim">
        <pc:chgData name="斉藤 徹" userId="33296064-e4da-4a39-8a9b-7979342510de" providerId="ADAL" clId="{0373B229-4CA6-4C5E-8EFC-25AF776E4B28}" dt="2021-10-07T02:51:33.257" v="506" actId="21"/>
        <pc:sldMkLst>
          <pc:docMk/>
          <pc:sldMk cId="2106470285" sldId="258"/>
        </pc:sldMkLst>
        <pc:spChg chg="del">
          <ac:chgData name="斉藤 徹" userId="33296064-e4da-4a39-8a9b-7979342510de" providerId="ADAL" clId="{0373B229-4CA6-4C5E-8EFC-25AF776E4B28}" dt="2021-10-07T01:46:53.457" v="37" actId="931"/>
          <ac:spMkLst>
            <pc:docMk/>
            <pc:sldMk cId="2106470285" sldId="258"/>
            <ac:spMk id="3" creationId="{0A7F4992-B5F2-4B1C-8C15-B31A5BC998FB}"/>
          </ac:spMkLst>
        </pc:spChg>
        <pc:spChg chg="add mod">
          <ac:chgData name="斉藤 徹" userId="33296064-e4da-4a39-8a9b-7979342510de" providerId="ADAL" clId="{0373B229-4CA6-4C5E-8EFC-25AF776E4B28}" dt="2021-10-07T02:48:08.881" v="484" actId="20577"/>
          <ac:spMkLst>
            <pc:docMk/>
            <pc:sldMk cId="2106470285" sldId="258"/>
            <ac:spMk id="6" creationId="{3F11EE5C-398F-47C5-949C-930552EF786C}"/>
          </ac:spMkLst>
        </pc:spChg>
        <pc:spChg chg="add del mod">
          <ac:chgData name="斉藤 徹" userId="33296064-e4da-4a39-8a9b-7979342510de" providerId="ADAL" clId="{0373B229-4CA6-4C5E-8EFC-25AF776E4B28}" dt="2021-10-07T02:51:08.877" v="503" actId="21"/>
          <ac:spMkLst>
            <pc:docMk/>
            <pc:sldMk cId="2106470285" sldId="258"/>
            <ac:spMk id="8" creationId="{D52D3D04-81F1-4B85-A5A9-933F86E478AC}"/>
          </ac:spMkLst>
        </pc:spChg>
        <pc:spChg chg="add del mod">
          <ac:chgData name="斉藤 徹" userId="33296064-e4da-4a39-8a9b-7979342510de" providerId="ADAL" clId="{0373B229-4CA6-4C5E-8EFC-25AF776E4B28}" dt="2021-10-07T02:51:05.492" v="502" actId="21"/>
          <ac:spMkLst>
            <pc:docMk/>
            <pc:sldMk cId="2106470285" sldId="258"/>
            <ac:spMk id="9" creationId="{A7D3487F-483C-4F22-B8E4-2812D2F43A7E}"/>
          </ac:spMkLst>
        </pc:spChg>
        <pc:spChg chg="add del mod">
          <ac:chgData name="斉藤 徹" userId="33296064-e4da-4a39-8a9b-7979342510de" providerId="ADAL" clId="{0373B229-4CA6-4C5E-8EFC-25AF776E4B28}" dt="2021-10-07T02:51:33.257" v="506" actId="21"/>
          <ac:spMkLst>
            <pc:docMk/>
            <pc:sldMk cId="2106470285" sldId="258"/>
            <ac:spMk id="10" creationId="{C28E31B1-432C-4A9B-8356-17A0B8B83346}"/>
          </ac:spMkLst>
        </pc:spChg>
        <pc:picChg chg="add mod">
          <ac:chgData name="斉藤 徹" userId="33296064-e4da-4a39-8a9b-7979342510de" providerId="ADAL" clId="{0373B229-4CA6-4C5E-8EFC-25AF776E4B28}" dt="2021-10-07T02:49:43.696" v="493" actId="1076"/>
          <ac:picMkLst>
            <pc:docMk/>
            <pc:sldMk cId="2106470285" sldId="258"/>
            <ac:picMk id="5" creationId="{AF8E0E8C-90ED-4A48-B123-45501ADA3C04}"/>
          </ac:picMkLst>
        </pc:picChg>
        <pc:picChg chg="add mod">
          <ac:chgData name="斉藤 徹" userId="33296064-e4da-4a39-8a9b-7979342510de" providerId="ADAL" clId="{0373B229-4CA6-4C5E-8EFC-25AF776E4B28}" dt="2021-10-07T02:16:02.973" v="151" actId="1582"/>
          <ac:picMkLst>
            <pc:docMk/>
            <pc:sldMk cId="2106470285" sldId="258"/>
            <ac:picMk id="7" creationId="{E2887FBA-0889-4DAF-9214-B4D3AFFF7184}"/>
          </ac:picMkLst>
        </pc:picChg>
      </pc:sldChg>
      <pc:sldChg chg="addSp delSp modSp new mod">
        <pc:chgData name="斉藤 徹" userId="33296064-e4da-4a39-8a9b-7979342510de" providerId="ADAL" clId="{0373B229-4CA6-4C5E-8EFC-25AF776E4B28}" dt="2021-10-07T02:32:39.139" v="413" actId="20577"/>
        <pc:sldMkLst>
          <pc:docMk/>
          <pc:sldMk cId="3715729889" sldId="259"/>
        </pc:sldMkLst>
        <pc:spChg chg="del">
          <ac:chgData name="斉藤 徹" userId="33296064-e4da-4a39-8a9b-7979342510de" providerId="ADAL" clId="{0373B229-4CA6-4C5E-8EFC-25AF776E4B28}" dt="2021-10-07T01:48:49.854" v="88" actId="931"/>
          <ac:spMkLst>
            <pc:docMk/>
            <pc:sldMk cId="3715729889" sldId="259"/>
            <ac:spMk id="3" creationId="{06B28261-6809-4095-8D31-30EFF7A9D9B5}"/>
          </ac:spMkLst>
        </pc:spChg>
        <pc:spChg chg="add mod">
          <ac:chgData name="斉藤 徹" userId="33296064-e4da-4a39-8a9b-7979342510de" providerId="ADAL" clId="{0373B229-4CA6-4C5E-8EFC-25AF776E4B28}" dt="2021-10-07T02:32:39.139" v="413" actId="20577"/>
          <ac:spMkLst>
            <pc:docMk/>
            <pc:sldMk cId="3715729889" sldId="259"/>
            <ac:spMk id="6" creationId="{7ACC1529-A5D6-4AC3-BA1B-4B6FB4BE2E98}"/>
          </ac:spMkLst>
        </pc:spChg>
        <pc:picChg chg="add mod">
          <ac:chgData name="斉藤 徹" userId="33296064-e4da-4a39-8a9b-7979342510de" providerId="ADAL" clId="{0373B229-4CA6-4C5E-8EFC-25AF776E4B28}" dt="2021-10-07T01:50:05.637" v="121" actId="14100"/>
          <ac:picMkLst>
            <pc:docMk/>
            <pc:sldMk cId="3715729889" sldId="259"/>
            <ac:picMk id="5" creationId="{F399182F-99D2-48A2-BE21-F6F16813D087}"/>
          </ac:picMkLst>
        </pc:picChg>
        <pc:picChg chg="add mod">
          <ac:chgData name="斉藤 徹" userId="33296064-e4da-4a39-8a9b-7979342510de" providerId="ADAL" clId="{0373B229-4CA6-4C5E-8EFC-25AF776E4B28}" dt="2021-10-07T02:16:20.974" v="154" actId="14100"/>
          <ac:picMkLst>
            <pc:docMk/>
            <pc:sldMk cId="3715729889" sldId="259"/>
            <ac:picMk id="7" creationId="{8F5FC1D4-ACBD-4CC9-A197-7C2602ADEF26}"/>
          </ac:picMkLst>
        </pc:picChg>
      </pc:sldChg>
      <pc:sldChg chg="addSp delSp modSp new mod modAnim">
        <pc:chgData name="斉藤 徹" userId="33296064-e4da-4a39-8a9b-7979342510de" providerId="ADAL" clId="{0373B229-4CA6-4C5E-8EFC-25AF776E4B28}" dt="2021-10-07T02:33:07.755" v="443" actId="20577"/>
        <pc:sldMkLst>
          <pc:docMk/>
          <pc:sldMk cId="3638475176" sldId="260"/>
        </pc:sldMkLst>
        <pc:spChg chg="del">
          <ac:chgData name="斉藤 徹" userId="33296064-e4da-4a39-8a9b-7979342510de" providerId="ADAL" clId="{0373B229-4CA6-4C5E-8EFC-25AF776E4B28}" dt="2021-10-07T01:49:40.167" v="114" actId="931"/>
          <ac:spMkLst>
            <pc:docMk/>
            <pc:sldMk cId="3638475176" sldId="260"/>
            <ac:spMk id="3" creationId="{2D50915B-BE81-4D18-81E4-D6A6C588064F}"/>
          </ac:spMkLst>
        </pc:spChg>
        <pc:spChg chg="add mod">
          <ac:chgData name="斉藤 徹" userId="33296064-e4da-4a39-8a9b-7979342510de" providerId="ADAL" clId="{0373B229-4CA6-4C5E-8EFC-25AF776E4B28}" dt="2021-10-07T02:19:38.239" v="187" actId="20577"/>
          <ac:spMkLst>
            <pc:docMk/>
            <pc:sldMk cId="3638475176" sldId="260"/>
            <ac:spMk id="3" creationId="{38161FF5-2193-428A-82EF-DA7FA27B34BE}"/>
          </ac:spMkLst>
        </pc:spChg>
        <pc:spChg chg="add mod">
          <ac:chgData name="斉藤 徹" userId="33296064-e4da-4a39-8a9b-7979342510de" providerId="ADAL" clId="{0373B229-4CA6-4C5E-8EFC-25AF776E4B28}" dt="2021-10-07T02:19:28.569" v="181" actId="255"/>
          <ac:spMkLst>
            <pc:docMk/>
            <pc:sldMk cId="3638475176" sldId="260"/>
            <ac:spMk id="6" creationId="{9FB15EFA-A57C-4132-8C95-317F3D862D5F}"/>
          </ac:spMkLst>
        </pc:spChg>
        <pc:spChg chg="add mod">
          <ac:chgData name="斉藤 徹" userId="33296064-e4da-4a39-8a9b-7979342510de" providerId="ADAL" clId="{0373B229-4CA6-4C5E-8EFC-25AF776E4B28}" dt="2021-10-07T02:19:28.569" v="181" actId="255"/>
          <ac:spMkLst>
            <pc:docMk/>
            <pc:sldMk cId="3638475176" sldId="260"/>
            <ac:spMk id="7" creationId="{906845FA-3EE4-476F-B726-71A2698FABCE}"/>
          </ac:spMkLst>
        </pc:spChg>
        <pc:spChg chg="add mod">
          <ac:chgData name="斉藤 徹" userId="33296064-e4da-4a39-8a9b-7979342510de" providerId="ADAL" clId="{0373B229-4CA6-4C5E-8EFC-25AF776E4B28}" dt="2021-10-07T02:20:05.395" v="196" actId="1035"/>
          <ac:spMkLst>
            <pc:docMk/>
            <pc:sldMk cId="3638475176" sldId="260"/>
            <ac:spMk id="8" creationId="{B4037A0E-CDA9-44BE-8563-826E6BC433EF}"/>
          </ac:spMkLst>
        </pc:spChg>
        <pc:spChg chg="add mod">
          <ac:chgData name="斉藤 徹" userId="33296064-e4da-4a39-8a9b-7979342510de" providerId="ADAL" clId="{0373B229-4CA6-4C5E-8EFC-25AF776E4B28}" dt="2021-10-07T02:20:05.395" v="196" actId="1035"/>
          <ac:spMkLst>
            <pc:docMk/>
            <pc:sldMk cId="3638475176" sldId="260"/>
            <ac:spMk id="9" creationId="{CA398AD7-3B23-47D8-BA9B-F044C663339E}"/>
          </ac:spMkLst>
        </pc:spChg>
        <pc:spChg chg="add mod">
          <ac:chgData name="斉藤 徹" userId="33296064-e4da-4a39-8a9b-7979342510de" providerId="ADAL" clId="{0373B229-4CA6-4C5E-8EFC-25AF776E4B28}" dt="2021-10-07T02:20:13.699" v="198" actId="1076"/>
          <ac:spMkLst>
            <pc:docMk/>
            <pc:sldMk cId="3638475176" sldId="260"/>
            <ac:spMk id="10" creationId="{3D693B9F-6A52-4FCE-8C70-744324F3B9ED}"/>
          </ac:spMkLst>
        </pc:spChg>
        <pc:spChg chg="add mod">
          <ac:chgData name="斉藤 徹" userId="33296064-e4da-4a39-8a9b-7979342510de" providerId="ADAL" clId="{0373B229-4CA6-4C5E-8EFC-25AF776E4B28}" dt="2021-10-07T02:20:22.240" v="204" actId="1037"/>
          <ac:spMkLst>
            <pc:docMk/>
            <pc:sldMk cId="3638475176" sldId="260"/>
            <ac:spMk id="11" creationId="{22257D5C-D308-44D7-95DD-EC1FF62D34FB}"/>
          </ac:spMkLst>
        </pc:spChg>
        <pc:spChg chg="add mod">
          <ac:chgData name="斉藤 徹" userId="33296064-e4da-4a39-8a9b-7979342510de" providerId="ADAL" clId="{0373B229-4CA6-4C5E-8EFC-25AF776E4B28}" dt="2021-10-07T02:20:57.484" v="222" actId="1038"/>
          <ac:spMkLst>
            <pc:docMk/>
            <pc:sldMk cId="3638475176" sldId="260"/>
            <ac:spMk id="12" creationId="{69BF5F23-7B56-43ED-A789-C68EB9D47345}"/>
          </ac:spMkLst>
        </pc:spChg>
        <pc:spChg chg="add mod">
          <ac:chgData name="斉藤 徹" userId="33296064-e4da-4a39-8a9b-7979342510de" providerId="ADAL" clId="{0373B229-4CA6-4C5E-8EFC-25AF776E4B28}" dt="2021-10-07T02:27:30.229" v="328" actId="14100"/>
          <ac:spMkLst>
            <pc:docMk/>
            <pc:sldMk cId="3638475176" sldId="260"/>
            <ac:spMk id="16" creationId="{77C53272-0909-485F-94C0-3D9D1FE6F0CA}"/>
          </ac:spMkLst>
        </pc:spChg>
        <pc:spChg chg="add mod">
          <ac:chgData name="斉藤 徹" userId="33296064-e4da-4a39-8a9b-7979342510de" providerId="ADAL" clId="{0373B229-4CA6-4C5E-8EFC-25AF776E4B28}" dt="2021-10-07T02:25:42.024" v="269" actId="1037"/>
          <ac:spMkLst>
            <pc:docMk/>
            <pc:sldMk cId="3638475176" sldId="260"/>
            <ac:spMk id="17" creationId="{66A8B944-963F-4EA4-BF52-67A0212153B8}"/>
          </ac:spMkLst>
        </pc:spChg>
        <pc:spChg chg="add mod">
          <ac:chgData name="斉藤 徹" userId="33296064-e4da-4a39-8a9b-7979342510de" providerId="ADAL" clId="{0373B229-4CA6-4C5E-8EFC-25AF776E4B28}" dt="2021-10-07T02:26:38.308" v="319" actId="1076"/>
          <ac:spMkLst>
            <pc:docMk/>
            <pc:sldMk cId="3638475176" sldId="260"/>
            <ac:spMk id="18" creationId="{AE016548-698B-4146-87E2-591550DD8592}"/>
          </ac:spMkLst>
        </pc:spChg>
        <pc:spChg chg="add mod">
          <ac:chgData name="斉藤 徹" userId="33296064-e4da-4a39-8a9b-7979342510de" providerId="ADAL" clId="{0373B229-4CA6-4C5E-8EFC-25AF776E4B28}" dt="2021-10-07T02:26:44.735" v="321" actId="571"/>
          <ac:spMkLst>
            <pc:docMk/>
            <pc:sldMk cId="3638475176" sldId="260"/>
            <ac:spMk id="19" creationId="{3DE64D0D-C42C-4D24-9A29-C05282A9C440}"/>
          </ac:spMkLst>
        </pc:spChg>
        <pc:spChg chg="add mod">
          <ac:chgData name="斉藤 徹" userId="33296064-e4da-4a39-8a9b-7979342510de" providerId="ADAL" clId="{0373B229-4CA6-4C5E-8EFC-25AF776E4B28}" dt="2021-10-07T02:26:44.735" v="321" actId="571"/>
          <ac:spMkLst>
            <pc:docMk/>
            <pc:sldMk cId="3638475176" sldId="260"/>
            <ac:spMk id="20" creationId="{BAB3E67A-20F6-4D91-98CA-AF1A661AB208}"/>
          </ac:spMkLst>
        </pc:spChg>
        <pc:spChg chg="add mod">
          <ac:chgData name="斉藤 徹" userId="33296064-e4da-4a39-8a9b-7979342510de" providerId="ADAL" clId="{0373B229-4CA6-4C5E-8EFC-25AF776E4B28}" dt="2021-10-07T02:26:44.735" v="321" actId="571"/>
          <ac:spMkLst>
            <pc:docMk/>
            <pc:sldMk cId="3638475176" sldId="260"/>
            <ac:spMk id="21" creationId="{D101CB08-0CA3-4396-A15D-C79B85D6649B}"/>
          </ac:spMkLst>
        </pc:spChg>
        <pc:spChg chg="add mod">
          <ac:chgData name="斉藤 徹" userId="33296064-e4da-4a39-8a9b-7979342510de" providerId="ADAL" clId="{0373B229-4CA6-4C5E-8EFC-25AF776E4B28}" dt="2021-10-07T02:33:07.755" v="443" actId="20577"/>
          <ac:spMkLst>
            <pc:docMk/>
            <pc:sldMk cId="3638475176" sldId="260"/>
            <ac:spMk id="22" creationId="{95B3747F-B965-4B67-9C52-F500936E019D}"/>
          </ac:spMkLst>
        </pc:spChg>
        <pc:picChg chg="add mod">
          <ac:chgData name="斉藤 徹" userId="33296064-e4da-4a39-8a9b-7979342510de" providerId="ADAL" clId="{0373B229-4CA6-4C5E-8EFC-25AF776E4B28}" dt="2021-10-07T01:49:50.272" v="119" actId="1076"/>
          <ac:picMkLst>
            <pc:docMk/>
            <pc:sldMk cId="3638475176" sldId="260"/>
            <ac:picMk id="5" creationId="{CC5D55ED-8528-4DF2-B2A7-DC4FEA8F662E}"/>
          </ac:picMkLst>
        </pc:picChg>
        <pc:picChg chg="add del mod">
          <ac:chgData name="斉藤 徹" userId="33296064-e4da-4a39-8a9b-7979342510de" providerId="ADAL" clId="{0373B229-4CA6-4C5E-8EFC-25AF776E4B28}" dt="2021-10-07T02:22:04.266" v="226" actId="21"/>
          <ac:picMkLst>
            <pc:docMk/>
            <pc:sldMk cId="3638475176" sldId="260"/>
            <ac:picMk id="13" creationId="{8FA9AEFE-F929-4323-9395-F696A1D8CE64}"/>
          </ac:picMkLst>
        </pc:picChg>
        <pc:picChg chg="add mod modCrop">
          <ac:chgData name="斉藤 徹" userId="33296064-e4da-4a39-8a9b-7979342510de" providerId="ADAL" clId="{0373B229-4CA6-4C5E-8EFC-25AF776E4B28}" dt="2021-10-07T02:23:55.036" v="257" actId="14100"/>
          <ac:picMkLst>
            <pc:docMk/>
            <pc:sldMk cId="3638475176" sldId="260"/>
            <ac:picMk id="15" creationId="{20BD682D-46EF-4FEA-B5C1-60642B04226F}"/>
          </ac:picMkLst>
        </pc:picChg>
      </pc:sldChg>
      <pc:sldChg chg="addSp modSp add mod modAnim">
        <pc:chgData name="斉藤 徹" userId="33296064-e4da-4a39-8a9b-7979342510de" providerId="ADAL" clId="{0373B229-4CA6-4C5E-8EFC-25AF776E4B28}" dt="2021-10-07T02:48:46.257" v="486" actId="1076"/>
        <pc:sldMkLst>
          <pc:docMk/>
          <pc:sldMk cId="3761435281" sldId="261"/>
        </pc:sldMkLst>
        <pc:spChg chg="add mod">
          <ac:chgData name="斉藤 徹" userId="33296064-e4da-4a39-8a9b-7979342510de" providerId="ADAL" clId="{0373B229-4CA6-4C5E-8EFC-25AF776E4B28}" dt="2021-10-07T02:46:52.786" v="478" actId="208"/>
          <ac:spMkLst>
            <pc:docMk/>
            <pc:sldMk cId="3761435281" sldId="261"/>
            <ac:spMk id="3" creationId="{6B3549FD-AAF6-45AF-8F15-6D24A44BF61B}"/>
          </ac:spMkLst>
        </pc:spChg>
        <pc:spChg chg="add mod">
          <ac:chgData name="斉藤 徹" userId="33296064-e4da-4a39-8a9b-7979342510de" providerId="ADAL" clId="{0373B229-4CA6-4C5E-8EFC-25AF776E4B28}" dt="2021-10-07T02:32:18.148" v="375" actId="20577"/>
          <ac:spMkLst>
            <pc:docMk/>
            <pc:sldMk cId="3761435281" sldId="261"/>
            <ac:spMk id="6" creationId="{6F538F8C-FA65-4ACD-8623-845E72D7902D}"/>
          </ac:spMkLst>
        </pc:spChg>
        <pc:spChg chg="add mod">
          <ac:chgData name="斉藤 徹" userId="33296064-e4da-4a39-8a9b-7979342510de" providerId="ADAL" clId="{0373B229-4CA6-4C5E-8EFC-25AF776E4B28}" dt="2021-10-07T02:46:57.978" v="479" actId="208"/>
          <ac:spMkLst>
            <pc:docMk/>
            <pc:sldMk cId="3761435281" sldId="261"/>
            <ac:spMk id="8" creationId="{9833C41C-41D9-460F-ABBE-F0E4F9B458E9}"/>
          </ac:spMkLst>
        </pc:spChg>
        <pc:spChg chg="add mod">
          <ac:chgData name="斉藤 徹" userId="33296064-e4da-4a39-8a9b-7979342510de" providerId="ADAL" clId="{0373B229-4CA6-4C5E-8EFC-25AF776E4B28}" dt="2021-10-07T02:45:27.065" v="460" actId="1037"/>
          <ac:spMkLst>
            <pc:docMk/>
            <pc:sldMk cId="3761435281" sldId="261"/>
            <ac:spMk id="9" creationId="{49E78381-A737-47FC-8603-8CC8505CFADB}"/>
          </ac:spMkLst>
        </pc:spChg>
        <pc:spChg chg="add mod">
          <ac:chgData name="斉藤 徹" userId="33296064-e4da-4a39-8a9b-7979342510de" providerId="ADAL" clId="{0373B229-4CA6-4C5E-8EFC-25AF776E4B28}" dt="2021-10-07T02:45:45.893" v="469" actId="1035"/>
          <ac:spMkLst>
            <pc:docMk/>
            <pc:sldMk cId="3761435281" sldId="261"/>
            <ac:spMk id="10" creationId="{BEC7DC1C-69F1-4579-A907-CE0C4165A1BC}"/>
          </ac:spMkLst>
        </pc:spChg>
        <pc:picChg chg="mod">
          <ac:chgData name="斉藤 徹" userId="33296064-e4da-4a39-8a9b-7979342510de" providerId="ADAL" clId="{0373B229-4CA6-4C5E-8EFC-25AF776E4B28}" dt="2021-10-07T02:48:46.257" v="486" actId="1076"/>
          <ac:picMkLst>
            <pc:docMk/>
            <pc:sldMk cId="3761435281" sldId="261"/>
            <ac:picMk id="5" creationId="{9C27AA22-0CA4-4B8C-8851-44371EA220E8}"/>
          </ac:picMkLst>
        </pc:picChg>
        <pc:cxnChg chg="add mod">
          <ac:chgData name="斉藤 徹" userId="33296064-e4da-4a39-8a9b-7979342510de" providerId="ADAL" clId="{0373B229-4CA6-4C5E-8EFC-25AF776E4B28}" dt="2021-10-07T02:46:52.786" v="478" actId="208"/>
          <ac:cxnSpMkLst>
            <pc:docMk/>
            <pc:sldMk cId="3761435281" sldId="261"/>
            <ac:cxnSpMk id="11" creationId="{3129838A-D0DE-4214-8D50-D5811AF06A3E}"/>
          </ac:cxnSpMkLst>
        </pc:cxnChg>
        <pc:cxnChg chg="add mod">
          <ac:chgData name="斉藤 徹" userId="33296064-e4da-4a39-8a9b-7979342510de" providerId="ADAL" clId="{0373B229-4CA6-4C5E-8EFC-25AF776E4B28}" dt="2021-10-07T02:46:32.882" v="477" actId="14100"/>
          <ac:cxnSpMkLst>
            <pc:docMk/>
            <pc:sldMk cId="3761435281" sldId="261"/>
            <ac:cxnSpMk id="12" creationId="{2AE4919E-D4A5-4F2F-B9DF-F606080BDED9}"/>
          </ac:cxnSpMkLst>
        </pc:cxnChg>
      </pc:sldChg>
      <pc:sldChg chg="addSp modSp add mod modAnim">
        <pc:chgData name="斉藤 徹" userId="33296064-e4da-4a39-8a9b-7979342510de" providerId="ADAL" clId="{0373B229-4CA6-4C5E-8EFC-25AF776E4B28}" dt="2021-10-07T04:14:35.530" v="2612" actId="1036"/>
        <pc:sldMkLst>
          <pc:docMk/>
          <pc:sldMk cId="3482218908" sldId="262"/>
        </pc:sldMkLst>
        <pc:spChg chg="mod">
          <ac:chgData name="斉藤 徹" userId="33296064-e4da-4a39-8a9b-7979342510de" providerId="ADAL" clId="{0373B229-4CA6-4C5E-8EFC-25AF776E4B28}" dt="2021-10-07T02:50:58.867" v="501" actId="20577"/>
          <ac:spMkLst>
            <pc:docMk/>
            <pc:sldMk cId="3482218908" sldId="262"/>
            <ac:spMk id="6" creationId="{3F11EE5C-398F-47C5-949C-930552EF786C}"/>
          </ac:spMkLst>
        </pc:spChg>
        <pc:spChg chg="mod">
          <ac:chgData name="斉藤 徹" userId="33296064-e4da-4a39-8a9b-7979342510de" providerId="ADAL" clId="{0373B229-4CA6-4C5E-8EFC-25AF776E4B28}" dt="2021-10-07T04:14:30.854" v="2608" actId="1036"/>
          <ac:spMkLst>
            <pc:docMk/>
            <pc:sldMk cId="3482218908" sldId="262"/>
            <ac:spMk id="9" creationId="{A7D3487F-483C-4F22-B8E4-2812D2F43A7E}"/>
          </ac:spMkLst>
        </pc:spChg>
        <pc:spChg chg="add mod">
          <ac:chgData name="斉藤 徹" userId="33296064-e4da-4a39-8a9b-7979342510de" providerId="ADAL" clId="{0373B229-4CA6-4C5E-8EFC-25AF776E4B28}" dt="2021-10-07T04:14:35.530" v="2612" actId="1036"/>
          <ac:spMkLst>
            <pc:docMk/>
            <pc:sldMk cId="3482218908" sldId="262"/>
            <ac:spMk id="10" creationId="{9E8ED205-4DBE-4D3F-9ED0-62E07D6FC094}"/>
          </ac:spMkLst>
        </pc:spChg>
        <pc:spChg chg="add mod">
          <ac:chgData name="斉藤 徹" userId="33296064-e4da-4a39-8a9b-7979342510de" providerId="ADAL" clId="{0373B229-4CA6-4C5E-8EFC-25AF776E4B28}" dt="2021-10-07T04:13:34.463" v="2604" actId="20577"/>
          <ac:spMkLst>
            <pc:docMk/>
            <pc:sldMk cId="3482218908" sldId="262"/>
            <ac:spMk id="11" creationId="{4419A361-170B-46EE-A32D-B8117E36A8F6}"/>
          </ac:spMkLst>
        </pc:spChg>
      </pc:sldChg>
      <pc:sldChg chg="addSp delSp modSp new mod modAnim">
        <pc:chgData name="斉藤 徹" userId="33296064-e4da-4a39-8a9b-7979342510de" providerId="ADAL" clId="{0373B229-4CA6-4C5E-8EFC-25AF776E4B28}" dt="2021-10-07T03:20:54.319" v="1260" actId="20577"/>
        <pc:sldMkLst>
          <pc:docMk/>
          <pc:sldMk cId="3311130573" sldId="263"/>
        </pc:sldMkLst>
        <pc:spChg chg="mod">
          <ac:chgData name="斉藤 徹" userId="33296064-e4da-4a39-8a9b-7979342510de" providerId="ADAL" clId="{0373B229-4CA6-4C5E-8EFC-25AF776E4B28}" dt="2021-10-07T03:20:54.319" v="1260" actId="20577"/>
          <ac:spMkLst>
            <pc:docMk/>
            <pc:sldMk cId="3311130573" sldId="263"/>
            <ac:spMk id="2" creationId="{AD6FF60B-B308-4D2E-B2E6-65F8BD220AE6}"/>
          </ac:spMkLst>
        </pc:spChg>
        <pc:spChg chg="del mod">
          <ac:chgData name="斉藤 徹" userId="33296064-e4da-4a39-8a9b-7979342510de" providerId="ADAL" clId="{0373B229-4CA6-4C5E-8EFC-25AF776E4B28}" dt="2021-10-07T03:05:10.080" v="908"/>
          <ac:spMkLst>
            <pc:docMk/>
            <pc:sldMk cId="3311130573" sldId="263"/>
            <ac:spMk id="3" creationId="{E4549254-24B4-4920-A2C6-FDC7342916E9}"/>
          </ac:spMkLst>
        </pc:spChg>
        <pc:spChg chg="add mod">
          <ac:chgData name="斉藤 徹" userId="33296064-e4da-4a39-8a9b-7979342510de" providerId="ADAL" clId="{0373B229-4CA6-4C5E-8EFC-25AF776E4B28}" dt="2021-10-07T03:02:54.746" v="870" actId="164"/>
          <ac:spMkLst>
            <pc:docMk/>
            <pc:sldMk cId="3311130573" sldId="263"/>
            <ac:spMk id="4" creationId="{CEBE10CF-E527-43D4-BF2A-512D78E53C03}"/>
          </ac:spMkLst>
        </pc:spChg>
        <pc:spChg chg="add mod">
          <ac:chgData name="斉藤 徹" userId="33296064-e4da-4a39-8a9b-7979342510de" providerId="ADAL" clId="{0373B229-4CA6-4C5E-8EFC-25AF776E4B28}" dt="2021-10-07T03:02:54.746" v="870" actId="164"/>
          <ac:spMkLst>
            <pc:docMk/>
            <pc:sldMk cId="3311130573" sldId="263"/>
            <ac:spMk id="5" creationId="{2346E1D5-80F9-4192-A859-6C1CF51EA6A8}"/>
          </ac:spMkLst>
        </pc:spChg>
        <pc:spChg chg="add mod">
          <ac:chgData name="斉藤 徹" userId="33296064-e4da-4a39-8a9b-7979342510de" providerId="ADAL" clId="{0373B229-4CA6-4C5E-8EFC-25AF776E4B28}" dt="2021-10-07T03:02:54.746" v="870" actId="164"/>
          <ac:spMkLst>
            <pc:docMk/>
            <pc:sldMk cId="3311130573" sldId="263"/>
            <ac:spMk id="6" creationId="{79861EF1-6433-43A2-B40E-2ADB311F8007}"/>
          </ac:spMkLst>
        </pc:spChg>
        <pc:spChg chg="add mod">
          <ac:chgData name="斉藤 徹" userId="33296064-e4da-4a39-8a9b-7979342510de" providerId="ADAL" clId="{0373B229-4CA6-4C5E-8EFC-25AF776E4B28}" dt="2021-10-07T03:02:54.746" v="870" actId="164"/>
          <ac:spMkLst>
            <pc:docMk/>
            <pc:sldMk cId="3311130573" sldId="263"/>
            <ac:spMk id="7" creationId="{FC518A28-6847-467E-81B9-3B732EE485CE}"/>
          </ac:spMkLst>
        </pc:spChg>
        <pc:spChg chg="add mod">
          <ac:chgData name="斉藤 徹" userId="33296064-e4da-4a39-8a9b-7979342510de" providerId="ADAL" clId="{0373B229-4CA6-4C5E-8EFC-25AF776E4B28}" dt="2021-10-07T03:02:54.746" v="870" actId="164"/>
          <ac:spMkLst>
            <pc:docMk/>
            <pc:sldMk cId="3311130573" sldId="263"/>
            <ac:spMk id="8" creationId="{A3D7A95C-CED0-4522-9D38-3FC76B84EC35}"/>
          </ac:spMkLst>
        </pc:spChg>
        <pc:spChg chg="add mod">
          <ac:chgData name="斉藤 徹" userId="33296064-e4da-4a39-8a9b-7979342510de" providerId="ADAL" clId="{0373B229-4CA6-4C5E-8EFC-25AF776E4B28}" dt="2021-10-07T03:02:54.746" v="870" actId="164"/>
          <ac:spMkLst>
            <pc:docMk/>
            <pc:sldMk cId="3311130573" sldId="263"/>
            <ac:spMk id="9" creationId="{CED84315-310E-44AF-B54F-BFA5BD0DF259}"/>
          </ac:spMkLst>
        </pc:spChg>
        <pc:spChg chg="add mod">
          <ac:chgData name="斉藤 徹" userId="33296064-e4da-4a39-8a9b-7979342510de" providerId="ADAL" clId="{0373B229-4CA6-4C5E-8EFC-25AF776E4B28}" dt="2021-10-07T03:02:54.746" v="870" actId="164"/>
          <ac:spMkLst>
            <pc:docMk/>
            <pc:sldMk cId="3311130573" sldId="263"/>
            <ac:spMk id="10" creationId="{ABC1D07D-AD20-42DF-BA17-0CCE0CDAC95F}"/>
          </ac:spMkLst>
        </pc:spChg>
        <pc:spChg chg="add mod">
          <ac:chgData name="斉藤 徹" userId="33296064-e4da-4a39-8a9b-7979342510de" providerId="ADAL" clId="{0373B229-4CA6-4C5E-8EFC-25AF776E4B28}" dt="2021-10-07T03:02:54.746" v="870" actId="164"/>
          <ac:spMkLst>
            <pc:docMk/>
            <pc:sldMk cId="3311130573" sldId="263"/>
            <ac:spMk id="11" creationId="{1F30CFF4-3B25-4361-8CB7-8F6C6DBD756B}"/>
          </ac:spMkLst>
        </pc:spChg>
        <pc:spChg chg="add del mod">
          <ac:chgData name="斉藤 徹" userId="33296064-e4da-4a39-8a9b-7979342510de" providerId="ADAL" clId="{0373B229-4CA6-4C5E-8EFC-25AF776E4B28}" dt="2021-10-07T03:01:36.932" v="850"/>
          <ac:spMkLst>
            <pc:docMk/>
            <pc:sldMk cId="3311130573" sldId="263"/>
            <ac:spMk id="12" creationId="{F645ED30-F253-4A49-84F1-C35C1D575368}"/>
          </ac:spMkLst>
        </pc:spChg>
        <pc:spChg chg="add mod">
          <ac:chgData name="斉藤 徹" userId="33296064-e4da-4a39-8a9b-7979342510de" providerId="ADAL" clId="{0373B229-4CA6-4C5E-8EFC-25AF776E4B28}" dt="2021-10-07T03:02:54.746" v="870" actId="164"/>
          <ac:spMkLst>
            <pc:docMk/>
            <pc:sldMk cId="3311130573" sldId="263"/>
            <ac:spMk id="13" creationId="{E25C3402-B716-48FE-ABCC-7F86394BBFE4}"/>
          </ac:spMkLst>
        </pc:spChg>
        <pc:spChg chg="add mod">
          <ac:chgData name="斉藤 徹" userId="33296064-e4da-4a39-8a9b-7979342510de" providerId="ADAL" clId="{0373B229-4CA6-4C5E-8EFC-25AF776E4B28}" dt="2021-10-07T03:10:27.213" v="984" actId="164"/>
          <ac:spMkLst>
            <pc:docMk/>
            <pc:sldMk cId="3311130573" sldId="263"/>
            <ac:spMk id="15" creationId="{EB9BBB7E-2191-4411-9692-21878CC3BE17}"/>
          </ac:spMkLst>
        </pc:spChg>
        <pc:spChg chg="add mod">
          <ac:chgData name="斉藤 徹" userId="33296064-e4da-4a39-8a9b-7979342510de" providerId="ADAL" clId="{0373B229-4CA6-4C5E-8EFC-25AF776E4B28}" dt="2021-10-07T03:10:27.213" v="984" actId="164"/>
          <ac:spMkLst>
            <pc:docMk/>
            <pc:sldMk cId="3311130573" sldId="263"/>
            <ac:spMk id="16" creationId="{9EE423AC-9D97-4007-97B0-9A74DA038839}"/>
          </ac:spMkLst>
        </pc:spChg>
        <pc:spChg chg="add mod">
          <ac:chgData name="斉藤 徹" userId="33296064-e4da-4a39-8a9b-7979342510de" providerId="ADAL" clId="{0373B229-4CA6-4C5E-8EFC-25AF776E4B28}" dt="2021-10-07T03:10:27.213" v="984" actId="164"/>
          <ac:spMkLst>
            <pc:docMk/>
            <pc:sldMk cId="3311130573" sldId="263"/>
            <ac:spMk id="17" creationId="{8FDB9712-EB96-4C5A-8173-949ACB15B7AC}"/>
          </ac:spMkLst>
        </pc:spChg>
        <pc:spChg chg="add del mod">
          <ac:chgData name="斉藤 徹" userId="33296064-e4da-4a39-8a9b-7979342510de" providerId="ADAL" clId="{0373B229-4CA6-4C5E-8EFC-25AF776E4B28}" dt="2021-10-07T03:05:11.976" v="909" actId="21"/>
          <ac:spMkLst>
            <pc:docMk/>
            <pc:sldMk cId="3311130573" sldId="263"/>
            <ac:spMk id="18" creationId="{54BFD8A3-A559-4EB5-8E6E-461FF19B998D}"/>
          </ac:spMkLst>
        </pc:spChg>
        <pc:spChg chg="add del mod">
          <ac:chgData name="斉藤 徹" userId="33296064-e4da-4a39-8a9b-7979342510de" providerId="ADAL" clId="{0373B229-4CA6-4C5E-8EFC-25AF776E4B28}" dt="2021-10-07T03:10:16.143" v="983" actId="21"/>
          <ac:spMkLst>
            <pc:docMk/>
            <pc:sldMk cId="3311130573" sldId="263"/>
            <ac:spMk id="20" creationId="{6A7F51FD-6EEA-4511-B354-CACC77BA3C39}"/>
          </ac:spMkLst>
        </pc:spChg>
        <pc:spChg chg="add mod">
          <ac:chgData name="斉藤 徹" userId="33296064-e4da-4a39-8a9b-7979342510de" providerId="ADAL" clId="{0373B229-4CA6-4C5E-8EFC-25AF776E4B28}" dt="2021-10-07T03:10:27.213" v="984" actId="164"/>
          <ac:spMkLst>
            <pc:docMk/>
            <pc:sldMk cId="3311130573" sldId="263"/>
            <ac:spMk id="21" creationId="{ABA14B81-5A47-4984-AB2F-F3BF9C4013F2}"/>
          </ac:spMkLst>
        </pc:spChg>
        <pc:spChg chg="add mod">
          <ac:chgData name="斉藤 徹" userId="33296064-e4da-4a39-8a9b-7979342510de" providerId="ADAL" clId="{0373B229-4CA6-4C5E-8EFC-25AF776E4B28}" dt="2021-10-07T03:10:27.213" v="984" actId="164"/>
          <ac:spMkLst>
            <pc:docMk/>
            <pc:sldMk cId="3311130573" sldId="263"/>
            <ac:spMk id="43" creationId="{B39566CE-5BD3-4011-8156-16FE517E1F7C}"/>
          </ac:spMkLst>
        </pc:spChg>
        <pc:spChg chg="add mod">
          <ac:chgData name="斉藤 徹" userId="33296064-e4da-4a39-8a9b-7979342510de" providerId="ADAL" clId="{0373B229-4CA6-4C5E-8EFC-25AF776E4B28}" dt="2021-10-07T03:10:27.213" v="984" actId="164"/>
          <ac:spMkLst>
            <pc:docMk/>
            <pc:sldMk cId="3311130573" sldId="263"/>
            <ac:spMk id="44" creationId="{6473112E-E0D4-4210-BBE9-34A911D2DF8B}"/>
          </ac:spMkLst>
        </pc:spChg>
        <pc:spChg chg="add mod">
          <ac:chgData name="斉藤 徹" userId="33296064-e4da-4a39-8a9b-7979342510de" providerId="ADAL" clId="{0373B229-4CA6-4C5E-8EFC-25AF776E4B28}" dt="2021-10-07T03:10:27.213" v="984" actId="164"/>
          <ac:spMkLst>
            <pc:docMk/>
            <pc:sldMk cId="3311130573" sldId="263"/>
            <ac:spMk id="45" creationId="{66EC4E6E-1D93-4F3E-9604-C8997691A6B2}"/>
          </ac:spMkLst>
        </pc:spChg>
        <pc:spChg chg="add mod">
          <ac:chgData name="斉藤 徹" userId="33296064-e4da-4a39-8a9b-7979342510de" providerId="ADAL" clId="{0373B229-4CA6-4C5E-8EFC-25AF776E4B28}" dt="2021-10-07T03:10:27.213" v="984" actId="164"/>
          <ac:spMkLst>
            <pc:docMk/>
            <pc:sldMk cId="3311130573" sldId="263"/>
            <ac:spMk id="46" creationId="{E14FA54D-33C1-4CC6-8A93-A26E7BFC244E}"/>
          </ac:spMkLst>
        </pc:spChg>
        <pc:spChg chg="add mod">
          <ac:chgData name="斉藤 徹" userId="33296064-e4da-4a39-8a9b-7979342510de" providerId="ADAL" clId="{0373B229-4CA6-4C5E-8EFC-25AF776E4B28}" dt="2021-10-07T03:10:27.213" v="984" actId="164"/>
          <ac:spMkLst>
            <pc:docMk/>
            <pc:sldMk cId="3311130573" sldId="263"/>
            <ac:spMk id="47" creationId="{05FEBD70-3DD5-4DDE-9E32-7B74B6B73AB5}"/>
          </ac:spMkLst>
        </pc:spChg>
        <pc:spChg chg="add mod">
          <ac:chgData name="斉藤 徹" userId="33296064-e4da-4a39-8a9b-7979342510de" providerId="ADAL" clId="{0373B229-4CA6-4C5E-8EFC-25AF776E4B28}" dt="2021-10-07T03:10:27.213" v="984" actId="164"/>
          <ac:spMkLst>
            <pc:docMk/>
            <pc:sldMk cId="3311130573" sldId="263"/>
            <ac:spMk id="48" creationId="{184F4B10-10C0-45A4-A086-46E9E58B178B}"/>
          </ac:spMkLst>
        </pc:spChg>
        <pc:grpChg chg="add mod">
          <ac:chgData name="斉藤 徹" userId="33296064-e4da-4a39-8a9b-7979342510de" providerId="ADAL" clId="{0373B229-4CA6-4C5E-8EFC-25AF776E4B28}" dt="2021-10-07T03:10:43.951" v="985" actId="1076"/>
          <ac:grpSpMkLst>
            <pc:docMk/>
            <pc:sldMk cId="3311130573" sldId="263"/>
            <ac:grpSpMk id="14" creationId="{6B38D429-A26A-4BD5-A66D-06342B52517E}"/>
          </ac:grpSpMkLst>
        </pc:grpChg>
        <pc:grpChg chg="add mod">
          <ac:chgData name="斉藤 徹" userId="33296064-e4da-4a39-8a9b-7979342510de" providerId="ADAL" clId="{0373B229-4CA6-4C5E-8EFC-25AF776E4B28}" dt="2021-10-07T03:10:51.279" v="986" actId="1076"/>
          <ac:grpSpMkLst>
            <pc:docMk/>
            <pc:sldMk cId="3311130573" sldId="263"/>
            <ac:grpSpMk id="49" creationId="{F8A2655F-FAB0-40CD-BD97-7E023BE4666C}"/>
          </ac:grpSpMkLst>
        </pc:grpChg>
        <pc:cxnChg chg="add del mod">
          <ac:chgData name="斉藤 徹" userId="33296064-e4da-4a39-8a9b-7979342510de" providerId="ADAL" clId="{0373B229-4CA6-4C5E-8EFC-25AF776E4B28}" dt="2021-10-07T03:06:04.673" v="926" actId="11529"/>
          <ac:cxnSpMkLst>
            <pc:docMk/>
            <pc:sldMk cId="3311130573" sldId="263"/>
            <ac:cxnSpMk id="23" creationId="{43B3D832-9164-4790-9FD8-B14392911B4C}"/>
          </ac:cxnSpMkLst>
        </pc:cxnChg>
        <pc:cxnChg chg="add mod">
          <ac:chgData name="斉藤 徹" userId="33296064-e4da-4a39-8a9b-7979342510de" providerId="ADAL" clId="{0373B229-4CA6-4C5E-8EFC-25AF776E4B28}" dt="2021-10-07T03:10:27.213" v="984" actId="164"/>
          <ac:cxnSpMkLst>
            <pc:docMk/>
            <pc:sldMk cId="3311130573" sldId="263"/>
            <ac:cxnSpMk id="25" creationId="{3DBE5754-B609-4D4A-BA0B-E3A671AA3B50}"/>
          </ac:cxnSpMkLst>
        </pc:cxnChg>
        <pc:cxnChg chg="add mod">
          <ac:chgData name="斉藤 徹" userId="33296064-e4da-4a39-8a9b-7979342510de" providerId="ADAL" clId="{0373B229-4CA6-4C5E-8EFC-25AF776E4B28}" dt="2021-10-07T03:10:27.213" v="984" actId="164"/>
          <ac:cxnSpMkLst>
            <pc:docMk/>
            <pc:sldMk cId="3311130573" sldId="263"/>
            <ac:cxnSpMk id="27" creationId="{0FC25256-2C96-478A-A63B-904D444354A5}"/>
          </ac:cxnSpMkLst>
        </pc:cxnChg>
        <pc:cxnChg chg="add mod">
          <ac:chgData name="斉藤 徹" userId="33296064-e4da-4a39-8a9b-7979342510de" providerId="ADAL" clId="{0373B229-4CA6-4C5E-8EFC-25AF776E4B28}" dt="2021-10-07T03:10:27.213" v="984" actId="164"/>
          <ac:cxnSpMkLst>
            <pc:docMk/>
            <pc:sldMk cId="3311130573" sldId="263"/>
            <ac:cxnSpMk id="30" creationId="{C586F2E7-FDA7-4A16-A8F4-EC0943BB5A48}"/>
          </ac:cxnSpMkLst>
        </pc:cxnChg>
        <pc:cxnChg chg="add del mod">
          <ac:chgData name="斉藤 徹" userId="33296064-e4da-4a39-8a9b-7979342510de" providerId="ADAL" clId="{0373B229-4CA6-4C5E-8EFC-25AF776E4B28}" dt="2021-10-07T03:06:59.426" v="934" actId="21"/>
          <ac:cxnSpMkLst>
            <pc:docMk/>
            <pc:sldMk cId="3311130573" sldId="263"/>
            <ac:cxnSpMk id="31" creationId="{33A23CDA-299F-4D8E-8CCE-CC8BE31A458A}"/>
          </ac:cxnSpMkLst>
        </pc:cxnChg>
        <pc:cxnChg chg="add mod">
          <ac:chgData name="斉藤 徹" userId="33296064-e4da-4a39-8a9b-7979342510de" providerId="ADAL" clId="{0373B229-4CA6-4C5E-8EFC-25AF776E4B28}" dt="2021-10-07T03:10:27.213" v="984" actId="164"/>
          <ac:cxnSpMkLst>
            <pc:docMk/>
            <pc:sldMk cId="3311130573" sldId="263"/>
            <ac:cxnSpMk id="34" creationId="{06FDD10A-E9FF-417C-98A3-3B9973C6EAC4}"/>
          </ac:cxnSpMkLst>
        </pc:cxnChg>
        <pc:cxnChg chg="add mod">
          <ac:chgData name="斉藤 徹" userId="33296064-e4da-4a39-8a9b-7979342510de" providerId="ADAL" clId="{0373B229-4CA6-4C5E-8EFC-25AF776E4B28}" dt="2021-10-07T03:10:27.213" v="984" actId="164"/>
          <ac:cxnSpMkLst>
            <pc:docMk/>
            <pc:sldMk cId="3311130573" sldId="263"/>
            <ac:cxnSpMk id="36" creationId="{064919E9-E71F-4681-910F-0E12CC1B0200}"/>
          </ac:cxnSpMkLst>
        </pc:cxnChg>
        <pc:cxnChg chg="add mod">
          <ac:chgData name="斉藤 徹" userId="33296064-e4da-4a39-8a9b-7979342510de" providerId="ADAL" clId="{0373B229-4CA6-4C5E-8EFC-25AF776E4B28}" dt="2021-10-07T03:10:27.213" v="984" actId="164"/>
          <ac:cxnSpMkLst>
            <pc:docMk/>
            <pc:sldMk cId="3311130573" sldId="263"/>
            <ac:cxnSpMk id="38" creationId="{69F99451-F64A-43CE-A8AF-C1E4BA69ADD5}"/>
          </ac:cxnSpMkLst>
        </pc:cxnChg>
      </pc:sldChg>
      <pc:sldChg chg="addSp delSp modSp add mod">
        <pc:chgData name="斉藤 徹" userId="33296064-e4da-4a39-8a9b-7979342510de" providerId="ADAL" clId="{0373B229-4CA6-4C5E-8EFC-25AF776E4B28}" dt="2021-10-07T03:21:04.455" v="1271" actId="20577"/>
        <pc:sldMkLst>
          <pc:docMk/>
          <pc:sldMk cId="45143390" sldId="264"/>
        </pc:sldMkLst>
        <pc:spChg chg="mod">
          <ac:chgData name="斉藤 徹" userId="33296064-e4da-4a39-8a9b-7979342510de" providerId="ADAL" clId="{0373B229-4CA6-4C5E-8EFC-25AF776E4B28}" dt="2021-10-07T03:21:04.455" v="1271" actId="20577"/>
          <ac:spMkLst>
            <pc:docMk/>
            <pc:sldMk cId="45143390" sldId="264"/>
            <ac:spMk id="2" creationId="{AD6FF60B-B308-4D2E-B2E6-65F8BD220AE6}"/>
          </ac:spMkLst>
        </pc:spChg>
        <pc:spChg chg="add mod">
          <ac:chgData name="斉藤 徹" userId="33296064-e4da-4a39-8a9b-7979342510de" providerId="ADAL" clId="{0373B229-4CA6-4C5E-8EFC-25AF776E4B28}" dt="2021-10-07T03:19:52.779" v="1146" actId="164"/>
          <ac:spMkLst>
            <pc:docMk/>
            <pc:sldMk cId="45143390" sldId="264"/>
            <ac:spMk id="3" creationId="{0C04776E-405E-4247-B354-CF131D8B4434}"/>
          </ac:spMkLst>
        </pc:spChg>
        <pc:spChg chg="mod topLvl">
          <ac:chgData name="斉藤 徹" userId="33296064-e4da-4a39-8a9b-7979342510de" providerId="ADAL" clId="{0373B229-4CA6-4C5E-8EFC-25AF776E4B28}" dt="2021-10-07T03:20:00.936" v="1147" actId="164"/>
          <ac:spMkLst>
            <pc:docMk/>
            <pc:sldMk cId="45143390" sldId="264"/>
            <ac:spMk id="4" creationId="{CEBE10CF-E527-43D4-BF2A-512D78E53C03}"/>
          </ac:spMkLst>
        </pc:spChg>
        <pc:spChg chg="del mod topLvl">
          <ac:chgData name="斉藤 徹" userId="33296064-e4da-4a39-8a9b-7979342510de" providerId="ADAL" clId="{0373B229-4CA6-4C5E-8EFC-25AF776E4B28}" dt="2021-10-07T03:13:55.181" v="1059" actId="21"/>
          <ac:spMkLst>
            <pc:docMk/>
            <pc:sldMk cId="45143390" sldId="264"/>
            <ac:spMk id="5" creationId="{2346E1D5-80F9-4192-A859-6C1CF51EA6A8}"/>
          </ac:spMkLst>
        </pc:spChg>
        <pc:spChg chg="del mod topLvl">
          <ac:chgData name="斉藤 徹" userId="33296064-e4da-4a39-8a9b-7979342510de" providerId="ADAL" clId="{0373B229-4CA6-4C5E-8EFC-25AF776E4B28}" dt="2021-10-07T03:13:55.181" v="1059" actId="21"/>
          <ac:spMkLst>
            <pc:docMk/>
            <pc:sldMk cId="45143390" sldId="264"/>
            <ac:spMk id="6" creationId="{79861EF1-6433-43A2-B40E-2ADB311F8007}"/>
          </ac:spMkLst>
        </pc:spChg>
        <pc:spChg chg="mod topLvl">
          <ac:chgData name="斉藤 徹" userId="33296064-e4da-4a39-8a9b-7979342510de" providerId="ADAL" clId="{0373B229-4CA6-4C5E-8EFC-25AF776E4B28}" dt="2021-10-07T03:20:00.936" v="1147" actId="164"/>
          <ac:spMkLst>
            <pc:docMk/>
            <pc:sldMk cId="45143390" sldId="264"/>
            <ac:spMk id="7" creationId="{FC518A28-6847-467E-81B9-3B732EE485CE}"/>
          </ac:spMkLst>
        </pc:spChg>
        <pc:spChg chg="del mod topLvl">
          <ac:chgData name="斉藤 徹" userId="33296064-e4da-4a39-8a9b-7979342510de" providerId="ADAL" clId="{0373B229-4CA6-4C5E-8EFC-25AF776E4B28}" dt="2021-10-07T03:15:18.663" v="1074" actId="21"/>
          <ac:spMkLst>
            <pc:docMk/>
            <pc:sldMk cId="45143390" sldId="264"/>
            <ac:spMk id="8" creationId="{A3D7A95C-CED0-4522-9D38-3FC76B84EC35}"/>
          </ac:spMkLst>
        </pc:spChg>
        <pc:spChg chg="del mod topLvl">
          <ac:chgData name="斉藤 徹" userId="33296064-e4da-4a39-8a9b-7979342510de" providerId="ADAL" clId="{0373B229-4CA6-4C5E-8EFC-25AF776E4B28}" dt="2021-10-07T03:13:55.181" v="1059" actId="21"/>
          <ac:spMkLst>
            <pc:docMk/>
            <pc:sldMk cId="45143390" sldId="264"/>
            <ac:spMk id="9" creationId="{CED84315-310E-44AF-B54F-BFA5BD0DF259}"/>
          </ac:spMkLst>
        </pc:spChg>
        <pc:spChg chg="del mod topLvl">
          <ac:chgData name="斉藤 徹" userId="33296064-e4da-4a39-8a9b-7979342510de" providerId="ADAL" clId="{0373B229-4CA6-4C5E-8EFC-25AF776E4B28}" dt="2021-10-07T03:13:55.181" v="1059" actId="21"/>
          <ac:spMkLst>
            <pc:docMk/>
            <pc:sldMk cId="45143390" sldId="264"/>
            <ac:spMk id="10" creationId="{ABC1D07D-AD20-42DF-BA17-0CCE0CDAC95F}"/>
          </ac:spMkLst>
        </pc:spChg>
        <pc:spChg chg="mod topLvl">
          <ac:chgData name="斉藤 徹" userId="33296064-e4da-4a39-8a9b-7979342510de" providerId="ADAL" clId="{0373B229-4CA6-4C5E-8EFC-25AF776E4B28}" dt="2021-10-07T03:20:00.936" v="1147" actId="164"/>
          <ac:spMkLst>
            <pc:docMk/>
            <pc:sldMk cId="45143390" sldId="264"/>
            <ac:spMk id="11" creationId="{1F30CFF4-3B25-4361-8CB7-8F6C6DBD756B}"/>
          </ac:spMkLst>
        </pc:spChg>
        <pc:spChg chg="add mod">
          <ac:chgData name="斉藤 徹" userId="33296064-e4da-4a39-8a9b-7979342510de" providerId="ADAL" clId="{0373B229-4CA6-4C5E-8EFC-25AF776E4B28}" dt="2021-10-07T03:19:52.779" v="1146" actId="164"/>
          <ac:spMkLst>
            <pc:docMk/>
            <pc:sldMk cId="45143390" sldId="264"/>
            <ac:spMk id="12" creationId="{56784DF1-1752-42BE-9ABB-EDFBD5D11461}"/>
          </ac:spMkLst>
        </pc:spChg>
        <pc:spChg chg="mod topLvl">
          <ac:chgData name="斉藤 徹" userId="33296064-e4da-4a39-8a9b-7979342510de" providerId="ADAL" clId="{0373B229-4CA6-4C5E-8EFC-25AF776E4B28}" dt="2021-10-07T03:20:00.936" v="1147" actId="164"/>
          <ac:spMkLst>
            <pc:docMk/>
            <pc:sldMk cId="45143390" sldId="264"/>
            <ac:spMk id="13" creationId="{E25C3402-B716-48FE-ABCC-7F86394BBFE4}"/>
          </ac:spMkLst>
        </pc:spChg>
        <pc:spChg chg="add mod">
          <ac:chgData name="斉藤 徹" userId="33296064-e4da-4a39-8a9b-7979342510de" providerId="ADAL" clId="{0373B229-4CA6-4C5E-8EFC-25AF776E4B28}" dt="2021-10-07T03:20:00.936" v="1147" actId="164"/>
          <ac:spMkLst>
            <pc:docMk/>
            <pc:sldMk cId="45143390" sldId="264"/>
            <ac:spMk id="31" creationId="{33835289-C04F-40C0-8C27-A9A880CB7AF6}"/>
          </ac:spMkLst>
        </pc:spChg>
        <pc:spChg chg="add mod">
          <ac:chgData name="斉藤 徹" userId="33296064-e4da-4a39-8a9b-7979342510de" providerId="ADAL" clId="{0373B229-4CA6-4C5E-8EFC-25AF776E4B28}" dt="2021-10-07T03:19:52.779" v="1146" actId="164"/>
          <ac:spMkLst>
            <pc:docMk/>
            <pc:sldMk cId="45143390" sldId="264"/>
            <ac:spMk id="32" creationId="{E31171D7-03C4-436D-9008-03AA8D4B15EF}"/>
          </ac:spMkLst>
        </pc:spChg>
        <pc:spChg chg="add mod">
          <ac:chgData name="斉藤 徹" userId="33296064-e4da-4a39-8a9b-7979342510de" providerId="ADAL" clId="{0373B229-4CA6-4C5E-8EFC-25AF776E4B28}" dt="2021-10-07T03:19:52.779" v="1146" actId="164"/>
          <ac:spMkLst>
            <pc:docMk/>
            <pc:sldMk cId="45143390" sldId="264"/>
            <ac:spMk id="35" creationId="{9261A75F-8024-4918-929A-F931F985B946}"/>
          </ac:spMkLst>
        </pc:spChg>
        <pc:spChg chg="add mod">
          <ac:chgData name="斉藤 徹" userId="33296064-e4da-4a39-8a9b-7979342510de" providerId="ADAL" clId="{0373B229-4CA6-4C5E-8EFC-25AF776E4B28}" dt="2021-10-07T03:19:52.779" v="1146" actId="164"/>
          <ac:spMkLst>
            <pc:docMk/>
            <pc:sldMk cId="45143390" sldId="264"/>
            <ac:spMk id="37" creationId="{A7648CE7-D82F-44ED-8802-BBE70232A1E2}"/>
          </ac:spMkLst>
        </pc:spChg>
        <pc:grpChg chg="del">
          <ac:chgData name="斉藤 徹" userId="33296064-e4da-4a39-8a9b-7979342510de" providerId="ADAL" clId="{0373B229-4CA6-4C5E-8EFC-25AF776E4B28}" dt="2021-10-07T03:13:27.716" v="1013" actId="165"/>
          <ac:grpSpMkLst>
            <pc:docMk/>
            <pc:sldMk cId="45143390" sldId="264"/>
            <ac:grpSpMk id="14" creationId="{6B38D429-A26A-4BD5-A66D-06342B52517E}"/>
          </ac:grpSpMkLst>
        </pc:grpChg>
        <pc:grpChg chg="add mod">
          <ac:chgData name="斉藤 徹" userId="33296064-e4da-4a39-8a9b-7979342510de" providerId="ADAL" clId="{0373B229-4CA6-4C5E-8EFC-25AF776E4B28}" dt="2021-10-07T03:20:07.129" v="1148" actId="1076"/>
          <ac:grpSpMkLst>
            <pc:docMk/>
            <pc:sldMk cId="45143390" sldId="264"/>
            <ac:grpSpMk id="23" creationId="{5F366752-AC69-448F-8F30-2551E96967EF}"/>
          </ac:grpSpMkLst>
        </pc:grpChg>
        <pc:grpChg chg="add mod">
          <ac:chgData name="斉藤 徹" userId="33296064-e4da-4a39-8a9b-7979342510de" providerId="ADAL" clId="{0373B229-4CA6-4C5E-8EFC-25AF776E4B28}" dt="2021-10-07T03:20:07.129" v="1148" actId="1076"/>
          <ac:grpSpMkLst>
            <pc:docMk/>
            <pc:sldMk cId="45143390" sldId="264"/>
            <ac:grpSpMk id="24" creationId="{479B198D-60CA-4F71-BC9A-5A010E74F3AA}"/>
          </ac:grpSpMkLst>
        </pc:grpChg>
        <pc:grpChg chg="del">
          <ac:chgData name="斉藤 徹" userId="33296064-e4da-4a39-8a9b-7979342510de" providerId="ADAL" clId="{0373B229-4CA6-4C5E-8EFC-25AF776E4B28}" dt="2021-10-07T03:16:35.849" v="1084" actId="21"/>
          <ac:grpSpMkLst>
            <pc:docMk/>
            <pc:sldMk cId="45143390" sldId="264"/>
            <ac:grpSpMk id="49" creationId="{F8A2655F-FAB0-40CD-BD97-7E023BE4666C}"/>
          </ac:grpSpMkLst>
        </pc:grpChg>
        <pc:cxnChg chg="add mod">
          <ac:chgData name="斉藤 徹" userId="33296064-e4da-4a39-8a9b-7979342510de" providerId="ADAL" clId="{0373B229-4CA6-4C5E-8EFC-25AF776E4B28}" dt="2021-10-07T03:19:52.779" v="1146" actId="164"/>
          <ac:cxnSpMkLst>
            <pc:docMk/>
            <pc:sldMk cId="45143390" sldId="264"/>
            <ac:cxnSpMk id="19" creationId="{7AB67212-6B69-4E26-A817-9EA4088E5FF2}"/>
          </ac:cxnSpMkLst>
        </pc:cxnChg>
        <pc:cxnChg chg="add mod">
          <ac:chgData name="斉藤 徹" userId="33296064-e4da-4a39-8a9b-7979342510de" providerId="ADAL" clId="{0373B229-4CA6-4C5E-8EFC-25AF776E4B28}" dt="2021-10-07T03:19:52.779" v="1146" actId="164"/>
          <ac:cxnSpMkLst>
            <pc:docMk/>
            <pc:sldMk cId="45143390" sldId="264"/>
            <ac:cxnSpMk id="22" creationId="{BC9F2FA9-0283-4D29-BC5E-5792246CB0EB}"/>
          </ac:cxnSpMkLst>
        </pc:cxnChg>
        <pc:cxnChg chg="mod">
          <ac:chgData name="斉藤 徹" userId="33296064-e4da-4a39-8a9b-7979342510de" providerId="ADAL" clId="{0373B229-4CA6-4C5E-8EFC-25AF776E4B28}" dt="2021-10-07T03:16:35.849" v="1084" actId="21"/>
          <ac:cxnSpMkLst>
            <pc:docMk/>
            <pc:sldMk cId="45143390" sldId="264"/>
            <ac:cxnSpMk id="25" creationId="{3DBE5754-B609-4D4A-BA0B-E3A671AA3B50}"/>
          </ac:cxnSpMkLst>
        </pc:cxnChg>
        <pc:cxnChg chg="mod">
          <ac:chgData name="斉藤 徹" userId="33296064-e4da-4a39-8a9b-7979342510de" providerId="ADAL" clId="{0373B229-4CA6-4C5E-8EFC-25AF776E4B28}" dt="2021-10-07T03:16:35.849" v="1084" actId="21"/>
          <ac:cxnSpMkLst>
            <pc:docMk/>
            <pc:sldMk cId="45143390" sldId="264"/>
            <ac:cxnSpMk id="30" creationId="{C586F2E7-FDA7-4A16-A8F4-EC0943BB5A48}"/>
          </ac:cxnSpMkLst>
        </pc:cxnChg>
        <pc:cxnChg chg="mod">
          <ac:chgData name="斉藤 徹" userId="33296064-e4da-4a39-8a9b-7979342510de" providerId="ADAL" clId="{0373B229-4CA6-4C5E-8EFC-25AF776E4B28}" dt="2021-10-07T03:16:35.849" v="1084" actId="21"/>
          <ac:cxnSpMkLst>
            <pc:docMk/>
            <pc:sldMk cId="45143390" sldId="264"/>
            <ac:cxnSpMk id="34" creationId="{06FDD10A-E9FF-417C-98A3-3B9973C6EAC4}"/>
          </ac:cxnSpMkLst>
        </pc:cxnChg>
        <pc:cxnChg chg="mod">
          <ac:chgData name="斉藤 徹" userId="33296064-e4da-4a39-8a9b-7979342510de" providerId="ADAL" clId="{0373B229-4CA6-4C5E-8EFC-25AF776E4B28}" dt="2021-10-07T03:16:35.849" v="1084" actId="21"/>
          <ac:cxnSpMkLst>
            <pc:docMk/>
            <pc:sldMk cId="45143390" sldId="264"/>
            <ac:cxnSpMk id="36" creationId="{064919E9-E71F-4681-910F-0E12CC1B0200}"/>
          </ac:cxnSpMkLst>
        </pc:cxnChg>
        <pc:cxnChg chg="mod">
          <ac:chgData name="斉藤 徹" userId="33296064-e4da-4a39-8a9b-7979342510de" providerId="ADAL" clId="{0373B229-4CA6-4C5E-8EFC-25AF776E4B28}" dt="2021-10-07T03:16:35.849" v="1084" actId="21"/>
          <ac:cxnSpMkLst>
            <pc:docMk/>
            <pc:sldMk cId="45143390" sldId="264"/>
            <ac:cxnSpMk id="38" creationId="{69F99451-F64A-43CE-A8AF-C1E4BA69ADD5}"/>
          </ac:cxnSpMkLst>
        </pc:cxnChg>
      </pc:sldChg>
      <pc:sldChg chg="addSp delSp modSp add mod">
        <pc:chgData name="斉藤 徹" userId="33296064-e4da-4a39-8a9b-7979342510de" providerId="ADAL" clId="{0373B229-4CA6-4C5E-8EFC-25AF776E4B28}" dt="2021-10-07T05:41:53.761" v="2696" actId="1076"/>
        <pc:sldMkLst>
          <pc:docMk/>
          <pc:sldMk cId="1603770440" sldId="265"/>
        </pc:sldMkLst>
        <pc:spChg chg="mod">
          <ac:chgData name="斉藤 徹" userId="33296064-e4da-4a39-8a9b-7979342510de" providerId="ADAL" clId="{0373B229-4CA6-4C5E-8EFC-25AF776E4B28}" dt="2021-10-07T03:22:03.150" v="1292" actId="20577"/>
          <ac:spMkLst>
            <pc:docMk/>
            <pc:sldMk cId="1603770440" sldId="265"/>
            <ac:spMk id="2" creationId="{AD6FF60B-B308-4D2E-B2E6-65F8BD220AE6}"/>
          </ac:spMkLst>
        </pc:spChg>
        <pc:spChg chg="del mod topLvl">
          <ac:chgData name="斉藤 徹" userId="33296064-e4da-4a39-8a9b-7979342510de" providerId="ADAL" clId="{0373B229-4CA6-4C5E-8EFC-25AF776E4B28}" dt="2021-10-07T03:25:17.828" v="1449" actId="21"/>
          <ac:spMkLst>
            <pc:docMk/>
            <pc:sldMk cId="1603770440" sldId="265"/>
            <ac:spMk id="4" creationId="{CEBE10CF-E527-43D4-BF2A-512D78E53C03}"/>
          </ac:spMkLst>
        </pc:spChg>
        <pc:spChg chg="del mod topLvl">
          <ac:chgData name="斉藤 徹" userId="33296064-e4da-4a39-8a9b-7979342510de" providerId="ADAL" clId="{0373B229-4CA6-4C5E-8EFC-25AF776E4B28}" dt="2021-10-07T03:25:17.828" v="1449" actId="21"/>
          <ac:spMkLst>
            <pc:docMk/>
            <pc:sldMk cId="1603770440" sldId="265"/>
            <ac:spMk id="5" creationId="{2346E1D5-80F9-4192-A859-6C1CF51EA6A8}"/>
          </ac:spMkLst>
        </pc:spChg>
        <pc:spChg chg="del mod topLvl">
          <ac:chgData name="斉藤 徹" userId="33296064-e4da-4a39-8a9b-7979342510de" providerId="ADAL" clId="{0373B229-4CA6-4C5E-8EFC-25AF776E4B28}" dt="2021-10-07T03:25:17.828" v="1449" actId="21"/>
          <ac:spMkLst>
            <pc:docMk/>
            <pc:sldMk cId="1603770440" sldId="265"/>
            <ac:spMk id="6" creationId="{79861EF1-6433-43A2-B40E-2ADB311F8007}"/>
          </ac:spMkLst>
        </pc:spChg>
        <pc:spChg chg="mod topLvl">
          <ac:chgData name="斉藤 徹" userId="33296064-e4da-4a39-8a9b-7979342510de" providerId="ADAL" clId="{0373B229-4CA6-4C5E-8EFC-25AF776E4B28}" dt="2021-10-07T03:34:56.893" v="1692" actId="164"/>
          <ac:spMkLst>
            <pc:docMk/>
            <pc:sldMk cId="1603770440" sldId="265"/>
            <ac:spMk id="7" creationId="{FC518A28-6847-467E-81B9-3B732EE485CE}"/>
          </ac:spMkLst>
        </pc:spChg>
        <pc:spChg chg="del mod topLvl">
          <ac:chgData name="斉藤 徹" userId="33296064-e4da-4a39-8a9b-7979342510de" providerId="ADAL" clId="{0373B229-4CA6-4C5E-8EFC-25AF776E4B28}" dt="2021-10-07T03:25:17.828" v="1449" actId="21"/>
          <ac:spMkLst>
            <pc:docMk/>
            <pc:sldMk cId="1603770440" sldId="265"/>
            <ac:spMk id="8" creationId="{A3D7A95C-CED0-4522-9D38-3FC76B84EC35}"/>
          </ac:spMkLst>
        </pc:spChg>
        <pc:spChg chg="del mod topLvl">
          <ac:chgData name="斉藤 徹" userId="33296064-e4da-4a39-8a9b-7979342510de" providerId="ADAL" clId="{0373B229-4CA6-4C5E-8EFC-25AF776E4B28}" dt="2021-10-07T03:25:17.828" v="1449" actId="21"/>
          <ac:spMkLst>
            <pc:docMk/>
            <pc:sldMk cId="1603770440" sldId="265"/>
            <ac:spMk id="9" creationId="{CED84315-310E-44AF-B54F-BFA5BD0DF259}"/>
          </ac:spMkLst>
        </pc:spChg>
        <pc:spChg chg="del mod topLvl">
          <ac:chgData name="斉藤 徹" userId="33296064-e4da-4a39-8a9b-7979342510de" providerId="ADAL" clId="{0373B229-4CA6-4C5E-8EFC-25AF776E4B28}" dt="2021-10-07T03:25:21.448" v="1450" actId="21"/>
          <ac:spMkLst>
            <pc:docMk/>
            <pc:sldMk cId="1603770440" sldId="265"/>
            <ac:spMk id="10" creationId="{ABC1D07D-AD20-42DF-BA17-0CCE0CDAC95F}"/>
          </ac:spMkLst>
        </pc:spChg>
        <pc:spChg chg="mod topLvl">
          <ac:chgData name="斉藤 徹" userId="33296064-e4da-4a39-8a9b-7979342510de" providerId="ADAL" clId="{0373B229-4CA6-4C5E-8EFC-25AF776E4B28}" dt="2021-10-07T03:34:56.893" v="1692" actId="164"/>
          <ac:spMkLst>
            <pc:docMk/>
            <pc:sldMk cId="1603770440" sldId="265"/>
            <ac:spMk id="11" creationId="{1F30CFF4-3B25-4361-8CB7-8F6C6DBD756B}"/>
          </ac:spMkLst>
        </pc:spChg>
        <pc:spChg chg="mod topLvl">
          <ac:chgData name="斉藤 徹" userId="33296064-e4da-4a39-8a9b-7979342510de" providerId="ADAL" clId="{0373B229-4CA6-4C5E-8EFC-25AF776E4B28}" dt="2021-10-07T03:34:56.893" v="1692" actId="164"/>
          <ac:spMkLst>
            <pc:docMk/>
            <pc:sldMk cId="1603770440" sldId="265"/>
            <ac:spMk id="13" creationId="{E25C3402-B716-48FE-ABCC-7F86394BBFE4}"/>
          </ac:spMkLst>
        </pc:spChg>
        <pc:spChg chg="mod topLvl">
          <ac:chgData name="斉藤 徹" userId="33296064-e4da-4a39-8a9b-7979342510de" providerId="ADAL" clId="{0373B229-4CA6-4C5E-8EFC-25AF776E4B28}" dt="2021-10-07T03:34:47.952" v="1691" actId="164"/>
          <ac:spMkLst>
            <pc:docMk/>
            <pc:sldMk cId="1603770440" sldId="265"/>
            <ac:spMk id="15" creationId="{EB9BBB7E-2191-4411-9692-21878CC3BE17}"/>
          </ac:spMkLst>
        </pc:spChg>
        <pc:spChg chg="mod topLvl">
          <ac:chgData name="斉藤 徹" userId="33296064-e4da-4a39-8a9b-7979342510de" providerId="ADAL" clId="{0373B229-4CA6-4C5E-8EFC-25AF776E4B28}" dt="2021-10-07T03:34:47.952" v="1691" actId="164"/>
          <ac:spMkLst>
            <pc:docMk/>
            <pc:sldMk cId="1603770440" sldId="265"/>
            <ac:spMk id="16" creationId="{9EE423AC-9D97-4007-97B0-9A74DA038839}"/>
          </ac:spMkLst>
        </pc:spChg>
        <pc:spChg chg="del mod topLvl">
          <ac:chgData name="斉藤 徹" userId="33296064-e4da-4a39-8a9b-7979342510de" providerId="ADAL" clId="{0373B229-4CA6-4C5E-8EFC-25AF776E4B28}" dt="2021-10-07T03:27:54.935" v="1582" actId="21"/>
          <ac:spMkLst>
            <pc:docMk/>
            <pc:sldMk cId="1603770440" sldId="265"/>
            <ac:spMk id="17" creationId="{8FDB9712-EB96-4C5A-8173-949ACB15B7AC}"/>
          </ac:spMkLst>
        </pc:spChg>
        <pc:spChg chg="mod topLvl">
          <ac:chgData name="斉藤 徹" userId="33296064-e4da-4a39-8a9b-7979342510de" providerId="ADAL" clId="{0373B229-4CA6-4C5E-8EFC-25AF776E4B28}" dt="2021-10-07T03:34:47.952" v="1691" actId="164"/>
          <ac:spMkLst>
            <pc:docMk/>
            <pc:sldMk cId="1603770440" sldId="265"/>
            <ac:spMk id="21" creationId="{ABA14B81-5A47-4984-AB2F-F3BF9C4013F2}"/>
          </ac:spMkLst>
        </pc:spChg>
        <pc:spChg chg="add mod">
          <ac:chgData name="斉藤 徹" userId="33296064-e4da-4a39-8a9b-7979342510de" providerId="ADAL" clId="{0373B229-4CA6-4C5E-8EFC-25AF776E4B28}" dt="2021-10-07T03:34:56.893" v="1692" actId="164"/>
          <ac:spMkLst>
            <pc:docMk/>
            <pc:sldMk cId="1603770440" sldId="265"/>
            <ac:spMk id="31" creationId="{549EAC64-8B54-4FBA-BCFF-0ECDE8662550}"/>
          </ac:spMkLst>
        </pc:spChg>
        <pc:spChg chg="add mod">
          <ac:chgData name="斉藤 徹" userId="33296064-e4da-4a39-8a9b-7979342510de" providerId="ADAL" clId="{0373B229-4CA6-4C5E-8EFC-25AF776E4B28}" dt="2021-10-07T03:34:56.893" v="1692" actId="164"/>
          <ac:spMkLst>
            <pc:docMk/>
            <pc:sldMk cId="1603770440" sldId="265"/>
            <ac:spMk id="32" creationId="{622690B5-6A59-479E-B7AD-3FD873513C46}"/>
          </ac:spMkLst>
        </pc:spChg>
        <pc:spChg chg="add mod">
          <ac:chgData name="斉藤 徹" userId="33296064-e4da-4a39-8a9b-7979342510de" providerId="ADAL" clId="{0373B229-4CA6-4C5E-8EFC-25AF776E4B28}" dt="2021-10-07T03:34:56.893" v="1692" actId="164"/>
          <ac:spMkLst>
            <pc:docMk/>
            <pc:sldMk cId="1603770440" sldId="265"/>
            <ac:spMk id="33" creationId="{23C3B862-0B49-4A8E-8EF9-F6A7EBA85676}"/>
          </ac:spMkLst>
        </pc:spChg>
        <pc:spChg chg="add mod">
          <ac:chgData name="斉藤 徹" userId="33296064-e4da-4a39-8a9b-7979342510de" providerId="ADAL" clId="{0373B229-4CA6-4C5E-8EFC-25AF776E4B28}" dt="2021-10-07T03:34:56.893" v="1692" actId="164"/>
          <ac:spMkLst>
            <pc:docMk/>
            <pc:sldMk cId="1603770440" sldId="265"/>
            <ac:spMk id="35" creationId="{F35153CA-8532-4FF2-B73A-BF63483F43C6}"/>
          </ac:spMkLst>
        </pc:spChg>
        <pc:spChg chg="add mod">
          <ac:chgData name="斉藤 徹" userId="33296064-e4da-4a39-8a9b-7979342510de" providerId="ADAL" clId="{0373B229-4CA6-4C5E-8EFC-25AF776E4B28}" dt="2021-10-07T03:34:47.952" v="1691" actId="164"/>
          <ac:spMkLst>
            <pc:docMk/>
            <pc:sldMk cId="1603770440" sldId="265"/>
            <ac:spMk id="37" creationId="{D3CE5D66-E7BB-4ABF-B5E1-10802C2C4952}"/>
          </ac:spMkLst>
        </pc:spChg>
        <pc:spChg chg="add mod">
          <ac:chgData name="斉藤 徹" userId="33296064-e4da-4a39-8a9b-7979342510de" providerId="ADAL" clId="{0373B229-4CA6-4C5E-8EFC-25AF776E4B28}" dt="2021-10-07T05:41:53.761" v="2696" actId="1076"/>
          <ac:spMkLst>
            <pc:docMk/>
            <pc:sldMk cId="1603770440" sldId="265"/>
            <ac:spMk id="39" creationId="{F997F3AC-4776-48D2-B765-E6C6167A492C}"/>
          </ac:spMkLst>
        </pc:spChg>
        <pc:spChg chg="add mod">
          <ac:chgData name="斉藤 徹" userId="33296064-e4da-4a39-8a9b-7979342510de" providerId="ADAL" clId="{0373B229-4CA6-4C5E-8EFC-25AF776E4B28}" dt="2021-10-07T05:41:47.351" v="2695" actId="1076"/>
          <ac:spMkLst>
            <pc:docMk/>
            <pc:sldMk cId="1603770440" sldId="265"/>
            <ac:spMk id="40" creationId="{91E05A0D-3421-4F1C-A48C-D86EFCE88DB4}"/>
          </ac:spMkLst>
        </pc:spChg>
        <pc:spChg chg="add mod">
          <ac:chgData name="斉藤 徹" userId="33296064-e4da-4a39-8a9b-7979342510de" providerId="ADAL" clId="{0373B229-4CA6-4C5E-8EFC-25AF776E4B28}" dt="2021-10-07T03:34:47.952" v="1691" actId="164"/>
          <ac:spMkLst>
            <pc:docMk/>
            <pc:sldMk cId="1603770440" sldId="265"/>
            <ac:spMk id="41" creationId="{36548414-E32F-4CAC-8205-6C3155416A10}"/>
          </ac:spMkLst>
        </pc:spChg>
        <pc:spChg chg="add mod">
          <ac:chgData name="斉藤 徹" userId="33296064-e4da-4a39-8a9b-7979342510de" providerId="ADAL" clId="{0373B229-4CA6-4C5E-8EFC-25AF776E4B28}" dt="2021-10-07T03:34:47.952" v="1691" actId="164"/>
          <ac:spMkLst>
            <pc:docMk/>
            <pc:sldMk cId="1603770440" sldId="265"/>
            <ac:spMk id="42" creationId="{369024A9-0A1D-4A78-A68C-9A745DF82588}"/>
          </ac:spMkLst>
        </pc:spChg>
        <pc:spChg chg="del mod topLvl">
          <ac:chgData name="斉藤 徹" userId="33296064-e4da-4a39-8a9b-7979342510de" providerId="ADAL" clId="{0373B229-4CA6-4C5E-8EFC-25AF776E4B28}" dt="2021-10-07T03:34:38.277" v="1690" actId="21"/>
          <ac:spMkLst>
            <pc:docMk/>
            <pc:sldMk cId="1603770440" sldId="265"/>
            <ac:spMk id="43" creationId="{B39566CE-5BD3-4011-8156-16FE517E1F7C}"/>
          </ac:spMkLst>
        </pc:spChg>
        <pc:spChg chg="del mod topLvl">
          <ac:chgData name="斉藤 徹" userId="33296064-e4da-4a39-8a9b-7979342510de" providerId="ADAL" clId="{0373B229-4CA6-4C5E-8EFC-25AF776E4B28}" dt="2021-10-07T03:34:38.277" v="1690" actId="21"/>
          <ac:spMkLst>
            <pc:docMk/>
            <pc:sldMk cId="1603770440" sldId="265"/>
            <ac:spMk id="44" creationId="{6473112E-E0D4-4210-BBE9-34A911D2DF8B}"/>
          </ac:spMkLst>
        </pc:spChg>
        <pc:spChg chg="del mod topLvl">
          <ac:chgData name="斉藤 徹" userId="33296064-e4da-4a39-8a9b-7979342510de" providerId="ADAL" clId="{0373B229-4CA6-4C5E-8EFC-25AF776E4B28}" dt="2021-10-07T03:34:33.374" v="1689" actId="21"/>
          <ac:spMkLst>
            <pc:docMk/>
            <pc:sldMk cId="1603770440" sldId="265"/>
            <ac:spMk id="45" creationId="{66EC4E6E-1D93-4F3E-9604-C8997691A6B2}"/>
          </ac:spMkLst>
        </pc:spChg>
        <pc:spChg chg="del mod topLvl">
          <ac:chgData name="斉藤 徹" userId="33296064-e4da-4a39-8a9b-7979342510de" providerId="ADAL" clId="{0373B229-4CA6-4C5E-8EFC-25AF776E4B28}" dt="2021-10-07T03:27:54.935" v="1582" actId="21"/>
          <ac:spMkLst>
            <pc:docMk/>
            <pc:sldMk cId="1603770440" sldId="265"/>
            <ac:spMk id="46" creationId="{E14FA54D-33C1-4CC6-8A93-A26E7BFC244E}"/>
          </ac:spMkLst>
        </pc:spChg>
        <pc:spChg chg="mod topLvl">
          <ac:chgData name="斉藤 徹" userId="33296064-e4da-4a39-8a9b-7979342510de" providerId="ADAL" clId="{0373B229-4CA6-4C5E-8EFC-25AF776E4B28}" dt="2021-10-07T03:34:47.952" v="1691" actId="164"/>
          <ac:spMkLst>
            <pc:docMk/>
            <pc:sldMk cId="1603770440" sldId="265"/>
            <ac:spMk id="47" creationId="{05FEBD70-3DD5-4DDE-9E32-7B74B6B73AB5}"/>
          </ac:spMkLst>
        </pc:spChg>
        <pc:spChg chg="mod topLvl">
          <ac:chgData name="斉藤 徹" userId="33296064-e4da-4a39-8a9b-7979342510de" providerId="ADAL" clId="{0373B229-4CA6-4C5E-8EFC-25AF776E4B28}" dt="2021-10-07T03:34:47.952" v="1691" actId="164"/>
          <ac:spMkLst>
            <pc:docMk/>
            <pc:sldMk cId="1603770440" sldId="265"/>
            <ac:spMk id="48" creationId="{184F4B10-10C0-45A4-A086-46E9E58B178B}"/>
          </ac:spMkLst>
        </pc:spChg>
        <pc:grpChg chg="del">
          <ac:chgData name="斉藤 徹" userId="33296064-e4da-4a39-8a9b-7979342510de" providerId="ADAL" clId="{0373B229-4CA6-4C5E-8EFC-25AF776E4B28}" dt="2021-10-07T03:22:13.348" v="1293" actId="165"/>
          <ac:grpSpMkLst>
            <pc:docMk/>
            <pc:sldMk cId="1603770440" sldId="265"/>
            <ac:grpSpMk id="14" creationId="{6B38D429-A26A-4BD5-A66D-06342B52517E}"/>
          </ac:grpSpMkLst>
        </pc:grpChg>
        <pc:grpChg chg="del">
          <ac:chgData name="斉藤 徹" userId="33296064-e4da-4a39-8a9b-7979342510de" providerId="ADAL" clId="{0373B229-4CA6-4C5E-8EFC-25AF776E4B28}" dt="2021-10-07T03:22:22.395" v="1294" actId="165"/>
          <ac:grpSpMkLst>
            <pc:docMk/>
            <pc:sldMk cId="1603770440" sldId="265"/>
            <ac:grpSpMk id="49" creationId="{F8A2655F-FAB0-40CD-BD97-7E023BE4666C}"/>
          </ac:grpSpMkLst>
        </pc:grpChg>
        <pc:grpChg chg="add mod">
          <ac:chgData name="斉藤 徹" userId="33296064-e4da-4a39-8a9b-7979342510de" providerId="ADAL" clId="{0373B229-4CA6-4C5E-8EFC-25AF776E4B28}" dt="2021-10-07T03:34:47.952" v="1691" actId="164"/>
          <ac:grpSpMkLst>
            <pc:docMk/>
            <pc:sldMk cId="1603770440" sldId="265"/>
            <ac:grpSpMk id="57" creationId="{E0515F89-BD20-43F1-BDC6-0B725EEBBE59}"/>
          </ac:grpSpMkLst>
        </pc:grpChg>
        <pc:grpChg chg="add mod">
          <ac:chgData name="斉藤 徹" userId="33296064-e4da-4a39-8a9b-7979342510de" providerId="ADAL" clId="{0373B229-4CA6-4C5E-8EFC-25AF776E4B28}" dt="2021-10-07T03:34:56.893" v="1692" actId="164"/>
          <ac:grpSpMkLst>
            <pc:docMk/>
            <pc:sldMk cId="1603770440" sldId="265"/>
            <ac:grpSpMk id="58" creationId="{B03D03FB-D33F-482B-BD03-FF02F5D347F7}"/>
          </ac:grpSpMkLst>
        </pc:grpChg>
        <pc:cxnChg chg="add del mod">
          <ac:chgData name="斉藤 徹" userId="33296064-e4da-4a39-8a9b-7979342510de" providerId="ADAL" clId="{0373B229-4CA6-4C5E-8EFC-25AF776E4B28}" dt="2021-10-07T03:29:57.304" v="1598" actId="11529"/>
          <ac:cxnSpMkLst>
            <pc:docMk/>
            <pc:sldMk cId="1603770440" sldId="265"/>
            <ac:cxnSpMk id="19" creationId="{30A53CC8-14D4-4227-9AF1-40FDB9AD4745}"/>
          </ac:cxnSpMkLst>
        </pc:cxnChg>
        <pc:cxnChg chg="add mod">
          <ac:chgData name="斉藤 徹" userId="33296064-e4da-4a39-8a9b-7979342510de" providerId="ADAL" clId="{0373B229-4CA6-4C5E-8EFC-25AF776E4B28}" dt="2021-10-07T03:34:47.952" v="1691" actId="164"/>
          <ac:cxnSpMkLst>
            <pc:docMk/>
            <pc:sldMk cId="1603770440" sldId="265"/>
            <ac:cxnSpMk id="22" creationId="{1805FDD5-C61A-4118-A6F1-8D3C9B5D58CC}"/>
          </ac:cxnSpMkLst>
        </pc:cxnChg>
        <pc:cxnChg chg="add del">
          <ac:chgData name="斉藤 徹" userId="33296064-e4da-4a39-8a9b-7979342510de" providerId="ADAL" clId="{0373B229-4CA6-4C5E-8EFC-25AF776E4B28}" dt="2021-10-07T03:31:08.495" v="1635" actId="21"/>
          <ac:cxnSpMkLst>
            <pc:docMk/>
            <pc:sldMk cId="1603770440" sldId="265"/>
            <ac:cxnSpMk id="24" creationId="{ED93485F-7166-4890-A5D3-1D2504D3F541}"/>
          </ac:cxnSpMkLst>
        </pc:cxnChg>
        <pc:cxnChg chg="mod topLvl">
          <ac:chgData name="斉藤 徹" userId="33296064-e4da-4a39-8a9b-7979342510de" providerId="ADAL" clId="{0373B229-4CA6-4C5E-8EFC-25AF776E4B28}" dt="2021-10-07T03:34:47.952" v="1691" actId="164"/>
          <ac:cxnSpMkLst>
            <pc:docMk/>
            <pc:sldMk cId="1603770440" sldId="265"/>
            <ac:cxnSpMk id="25" creationId="{3DBE5754-B609-4D4A-BA0B-E3A671AA3B50}"/>
          </ac:cxnSpMkLst>
        </pc:cxnChg>
        <pc:cxnChg chg="mod topLvl">
          <ac:chgData name="斉藤 徹" userId="33296064-e4da-4a39-8a9b-7979342510de" providerId="ADAL" clId="{0373B229-4CA6-4C5E-8EFC-25AF776E4B28}" dt="2021-10-07T03:34:47.952" v="1691" actId="164"/>
          <ac:cxnSpMkLst>
            <pc:docMk/>
            <pc:sldMk cId="1603770440" sldId="265"/>
            <ac:cxnSpMk id="27" creationId="{0FC25256-2C96-478A-A63B-904D444354A5}"/>
          </ac:cxnSpMkLst>
        </pc:cxnChg>
        <pc:cxnChg chg="add mod">
          <ac:chgData name="斉藤 徹" userId="33296064-e4da-4a39-8a9b-7979342510de" providerId="ADAL" clId="{0373B229-4CA6-4C5E-8EFC-25AF776E4B28}" dt="2021-10-07T03:34:47.952" v="1691" actId="164"/>
          <ac:cxnSpMkLst>
            <pc:docMk/>
            <pc:sldMk cId="1603770440" sldId="265"/>
            <ac:cxnSpMk id="28" creationId="{CEF54F24-760D-4F80-A985-C5B1EC71443B}"/>
          </ac:cxnSpMkLst>
        </pc:cxnChg>
        <pc:cxnChg chg="mod topLvl">
          <ac:chgData name="斉藤 徹" userId="33296064-e4da-4a39-8a9b-7979342510de" providerId="ADAL" clId="{0373B229-4CA6-4C5E-8EFC-25AF776E4B28}" dt="2021-10-07T03:34:47.952" v="1691" actId="164"/>
          <ac:cxnSpMkLst>
            <pc:docMk/>
            <pc:sldMk cId="1603770440" sldId="265"/>
            <ac:cxnSpMk id="30" creationId="{C586F2E7-FDA7-4A16-A8F4-EC0943BB5A48}"/>
          </ac:cxnSpMkLst>
        </pc:cxnChg>
        <pc:cxnChg chg="mod topLvl">
          <ac:chgData name="斉藤 徹" userId="33296064-e4da-4a39-8a9b-7979342510de" providerId="ADAL" clId="{0373B229-4CA6-4C5E-8EFC-25AF776E4B28}" dt="2021-10-07T03:34:47.952" v="1691" actId="164"/>
          <ac:cxnSpMkLst>
            <pc:docMk/>
            <pc:sldMk cId="1603770440" sldId="265"/>
            <ac:cxnSpMk id="34" creationId="{06FDD10A-E9FF-417C-98A3-3B9973C6EAC4}"/>
          </ac:cxnSpMkLst>
        </pc:cxnChg>
        <pc:cxnChg chg="del mod topLvl">
          <ac:chgData name="斉藤 徹" userId="33296064-e4da-4a39-8a9b-7979342510de" providerId="ADAL" clId="{0373B229-4CA6-4C5E-8EFC-25AF776E4B28}" dt="2021-10-07T03:27:54.935" v="1582" actId="21"/>
          <ac:cxnSpMkLst>
            <pc:docMk/>
            <pc:sldMk cId="1603770440" sldId="265"/>
            <ac:cxnSpMk id="36" creationId="{064919E9-E71F-4681-910F-0E12CC1B0200}"/>
          </ac:cxnSpMkLst>
        </pc:cxnChg>
        <pc:cxnChg chg="mod topLvl">
          <ac:chgData name="斉藤 徹" userId="33296064-e4da-4a39-8a9b-7979342510de" providerId="ADAL" clId="{0373B229-4CA6-4C5E-8EFC-25AF776E4B28}" dt="2021-10-07T03:34:47.952" v="1691" actId="164"/>
          <ac:cxnSpMkLst>
            <pc:docMk/>
            <pc:sldMk cId="1603770440" sldId="265"/>
            <ac:cxnSpMk id="38" creationId="{69F99451-F64A-43CE-A8AF-C1E4BA69ADD5}"/>
          </ac:cxnSpMkLst>
        </pc:cxnChg>
        <pc:cxnChg chg="add mod">
          <ac:chgData name="斉藤 徹" userId="33296064-e4da-4a39-8a9b-7979342510de" providerId="ADAL" clId="{0373B229-4CA6-4C5E-8EFC-25AF776E4B28}" dt="2021-10-07T03:34:47.952" v="1691" actId="164"/>
          <ac:cxnSpMkLst>
            <pc:docMk/>
            <pc:sldMk cId="1603770440" sldId="265"/>
            <ac:cxnSpMk id="50" creationId="{ECF47DBC-EA24-4116-9846-C1A373D6B410}"/>
          </ac:cxnSpMkLst>
        </pc:cxnChg>
        <pc:cxnChg chg="add mod">
          <ac:chgData name="斉藤 徹" userId="33296064-e4da-4a39-8a9b-7979342510de" providerId="ADAL" clId="{0373B229-4CA6-4C5E-8EFC-25AF776E4B28}" dt="2021-10-07T03:34:47.952" v="1691" actId="164"/>
          <ac:cxnSpMkLst>
            <pc:docMk/>
            <pc:sldMk cId="1603770440" sldId="265"/>
            <ac:cxnSpMk id="52" creationId="{7FB7585D-CE9C-4DB7-9731-EF385B65FC2E}"/>
          </ac:cxnSpMkLst>
        </pc:cxnChg>
      </pc:sldChg>
      <pc:sldChg chg="addSp delSp modSp add mod">
        <pc:chgData name="斉藤 徹" userId="33296064-e4da-4a39-8a9b-7979342510de" providerId="ADAL" clId="{0373B229-4CA6-4C5E-8EFC-25AF776E4B28}" dt="2021-10-07T03:52:28.358" v="2600" actId="207"/>
        <pc:sldMkLst>
          <pc:docMk/>
          <pc:sldMk cId="1265901565" sldId="266"/>
        </pc:sldMkLst>
        <pc:spChg chg="mod">
          <ac:chgData name="斉藤 徹" userId="33296064-e4da-4a39-8a9b-7979342510de" providerId="ADAL" clId="{0373B229-4CA6-4C5E-8EFC-25AF776E4B28}" dt="2021-10-07T03:48:06.407" v="2598" actId="27636"/>
          <ac:spMkLst>
            <pc:docMk/>
            <pc:sldMk cId="1265901565" sldId="266"/>
            <ac:spMk id="2" creationId="{AD6FF60B-B308-4D2E-B2E6-65F8BD220AE6}"/>
          </ac:spMkLst>
        </pc:spChg>
        <pc:spChg chg="del mod topLvl">
          <ac:chgData name="斉藤 徹" userId="33296064-e4da-4a39-8a9b-7979342510de" providerId="ADAL" clId="{0373B229-4CA6-4C5E-8EFC-25AF776E4B28}" dt="2021-10-07T03:37:06.275" v="1773" actId="21"/>
          <ac:spMkLst>
            <pc:docMk/>
            <pc:sldMk cId="1265901565" sldId="266"/>
            <ac:spMk id="7" creationId="{FC518A28-6847-467E-81B9-3B732EE485CE}"/>
          </ac:spMkLst>
        </pc:spChg>
        <pc:spChg chg="del mod topLvl">
          <ac:chgData name="斉藤 徹" userId="33296064-e4da-4a39-8a9b-7979342510de" providerId="ADAL" clId="{0373B229-4CA6-4C5E-8EFC-25AF776E4B28}" dt="2021-10-07T03:37:06.275" v="1773" actId="21"/>
          <ac:spMkLst>
            <pc:docMk/>
            <pc:sldMk cId="1265901565" sldId="266"/>
            <ac:spMk id="11" creationId="{1F30CFF4-3B25-4361-8CB7-8F6C6DBD756B}"/>
          </ac:spMkLst>
        </pc:spChg>
        <pc:spChg chg="mod topLvl">
          <ac:chgData name="斉藤 徹" userId="33296064-e4da-4a39-8a9b-7979342510de" providerId="ADAL" clId="{0373B229-4CA6-4C5E-8EFC-25AF776E4B28}" dt="2021-10-07T03:52:28.358" v="2600" actId="207"/>
          <ac:spMkLst>
            <pc:docMk/>
            <pc:sldMk cId="1265901565" sldId="266"/>
            <ac:spMk id="13" creationId="{E25C3402-B716-48FE-ABCC-7F86394BBFE4}"/>
          </ac:spMkLst>
        </pc:spChg>
        <pc:spChg chg="del mod topLvl">
          <ac:chgData name="斉藤 徹" userId="33296064-e4da-4a39-8a9b-7979342510de" providerId="ADAL" clId="{0373B229-4CA6-4C5E-8EFC-25AF776E4B28}" dt="2021-10-07T03:37:06.275" v="1773" actId="21"/>
          <ac:spMkLst>
            <pc:docMk/>
            <pc:sldMk cId="1265901565" sldId="266"/>
            <ac:spMk id="31" creationId="{549EAC64-8B54-4FBA-BCFF-0ECDE8662550}"/>
          </ac:spMkLst>
        </pc:spChg>
        <pc:spChg chg="del mod topLvl">
          <ac:chgData name="斉藤 徹" userId="33296064-e4da-4a39-8a9b-7979342510de" providerId="ADAL" clId="{0373B229-4CA6-4C5E-8EFC-25AF776E4B28}" dt="2021-10-07T03:37:06.275" v="1773" actId="21"/>
          <ac:spMkLst>
            <pc:docMk/>
            <pc:sldMk cId="1265901565" sldId="266"/>
            <ac:spMk id="32" creationId="{622690B5-6A59-479E-B7AD-3FD873513C46}"/>
          </ac:spMkLst>
        </pc:spChg>
        <pc:spChg chg="del mod topLvl">
          <ac:chgData name="斉藤 徹" userId="33296064-e4da-4a39-8a9b-7979342510de" providerId="ADAL" clId="{0373B229-4CA6-4C5E-8EFC-25AF776E4B28}" dt="2021-10-07T03:37:06.275" v="1773" actId="21"/>
          <ac:spMkLst>
            <pc:docMk/>
            <pc:sldMk cId="1265901565" sldId="266"/>
            <ac:spMk id="33" creationId="{23C3B862-0B49-4A8E-8EF9-F6A7EBA85676}"/>
          </ac:spMkLst>
        </pc:spChg>
        <pc:spChg chg="del mod topLvl">
          <ac:chgData name="斉藤 徹" userId="33296064-e4da-4a39-8a9b-7979342510de" providerId="ADAL" clId="{0373B229-4CA6-4C5E-8EFC-25AF776E4B28}" dt="2021-10-07T03:37:06.275" v="1773" actId="21"/>
          <ac:spMkLst>
            <pc:docMk/>
            <pc:sldMk cId="1265901565" sldId="266"/>
            <ac:spMk id="35" creationId="{F35153CA-8532-4FF2-B73A-BF63483F43C6}"/>
          </ac:spMkLst>
        </pc:spChg>
        <pc:spChg chg="add mod">
          <ac:chgData name="斉藤 徹" userId="33296064-e4da-4a39-8a9b-7979342510de" providerId="ADAL" clId="{0373B229-4CA6-4C5E-8EFC-25AF776E4B28}" dt="2021-10-07T03:47:25.180" v="2537" actId="113"/>
          <ac:spMkLst>
            <pc:docMk/>
            <pc:sldMk cId="1265901565" sldId="266"/>
            <ac:spMk id="36" creationId="{7A6F9568-D2D7-49A1-A27D-CC62587BFA10}"/>
          </ac:spMkLst>
        </pc:spChg>
        <pc:grpChg chg="del">
          <ac:chgData name="斉藤 徹" userId="33296064-e4da-4a39-8a9b-7979342510de" providerId="ADAL" clId="{0373B229-4CA6-4C5E-8EFC-25AF776E4B28}" dt="2021-10-07T03:37:01.516" v="1772" actId="21"/>
          <ac:grpSpMkLst>
            <pc:docMk/>
            <pc:sldMk cId="1265901565" sldId="266"/>
            <ac:grpSpMk id="57" creationId="{E0515F89-BD20-43F1-BDC6-0B725EEBBE59}"/>
          </ac:grpSpMkLst>
        </pc:grpChg>
        <pc:grpChg chg="del">
          <ac:chgData name="斉藤 徹" userId="33296064-e4da-4a39-8a9b-7979342510de" providerId="ADAL" clId="{0373B229-4CA6-4C5E-8EFC-25AF776E4B28}" dt="2021-10-07T03:36:15.250" v="1708" actId="165"/>
          <ac:grpSpMkLst>
            <pc:docMk/>
            <pc:sldMk cId="1265901565" sldId="266"/>
            <ac:grpSpMk id="58" creationId="{B03D03FB-D33F-482B-BD03-FF02F5D347F7}"/>
          </ac:grpSpMkLst>
        </pc:grpChg>
        <pc:cxnChg chg="mod">
          <ac:chgData name="斉藤 徹" userId="33296064-e4da-4a39-8a9b-7979342510de" providerId="ADAL" clId="{0373B229-4CA6-4C5E-8EFC-25AF776E4B28}" dt="2021-10-07T03:37:01.516" v="1772" actId="21"/>
          <ac:cxnSpMkLst>
            <pc:docMk/>
            <pc:sldMk cId="1265901565" sldId="266"/>
            <ac:cxnSpMk id="22" creationId="{1805FDD5-C61A-4118-A6F1-8D3C9B5D58CC}"/>
          </ac:cxnSpMkLst>
        </pc:cxnChg>
        <pc:cxnChg chg="mod">
          <ac:chgData name="斉藤 徹" userId="33296064-e4da-4a39-8a9b-7979342510de" providerId="ADAL" clId="{0373B229-4CA6-4C5E-8EFC-25AF776E4B28}" dt="2021-10-07T03:37:01.516" v="1772" actId="21"/>
          <ac:cxnSpMkLst>
            <pc:docMk/>
            <pc:sldMk cId="1265901565" sldId="266"/>
            <ac:cxnSpMk id="25" creationId="{3DBE5754-B609-4D4A-BA0B-E3A671AA3B50}"/>
          </ac:cxnSpMkLst>
        </pc:cxnChg>
        <pc:cxnChg chg="mod">
          <ac:chgData name="斉藤 徹" userId="33296064-e4da-4a39-8a9b-7979342510de" providerId="ADAL" clId="{0373B229-4CA6-4C5E-8EFC-25AF776E4B28}" dt="2021-10-07T03:37:01.516" v="1772" actId="21"/>
          <ac:cxnSpMkLst>
            <pc:docMk/>
            <pc:sldMk cId="1265901565" sldId="266"/>
            <ac:cxnSpMk id="28" creationId="{CEF54F24-760D-4F80-A985-C5B1EC71443B}"/>
          </ac:cxnSpMkLst>
        </pc:cxnChg>
        <pc:cxnChg chg="mod">
          <ac:chgData name="斉藤 徹" userId="33296064-e4da-4a39-8a9b-7979342510de" providerId="ADAL" clId="{0373B229-4CA6-4C5E-8EFC-25AF776E4B28}" dt="2021-10-07T03:37:01.516" v="1772" actId="21"/>
          <ac:cxnSpMkLst>
            <pc:docMk/>
            <pc:sldMk cId="1265901565" sldId="266"/>
            <ac:cxnSpMk id="30" creationId="{C586F2E7-FDA7-4A16-A8F4-EC0943BB5A48}"/>
          </ac:cxnSpMkLst>
        </pc:cxnChg>
        <pc:cxnChg chg="mod">
          <ac:chgData name="斉藤 徹" userId="33296064-e4da-4a39-8a9b-7979342510de" providerId="ADAL" clId="{0373B229-4CA6-4C5E-8EFC-25AF776E4B28}" dt="2021-10-07T03:37:01.516" v="1772" actId="21"/>
          <ac:cxnSpMkLst>
            <pc:docMk/>
            <pc:sldMk cId="1265901565" sldId="266"/>
            <ac:cxnSpMk id="34" creationId="{06FDD10A-E9FF-417C-98A3-3B9973C6EAC4}"/>
          </ac:cxnSpMkLst>
        </pc:cxnChg>
        <pc:cxnChg chg="mod">
          <ac:chgData name="斉藤 徹" userId="33296064-e4da-4a39-8a9b-7979342510de" providerId="ADAL" clId="{0373B229-4CA6-4C5E-8EFC-25AF776E4B28}" dt="2021-10-07T03:37:01.516" v="1772" actId="21"/>
          <ac:cxnSpMkLst>
            <pc:docMk/>
            <pc:sldMk cId="1265901565" sldId="266"/>
            <ac:cxnSpMk id="38" creationId="{69F99451-F64A-43CE-A8AF-C1E4BA69ADD5}"/>
          </ac:cxnSpMkLst>
        </pc:cxnChg>
        <pc:cxnChg chg="mod">
          <ac:chgData name="斉藤 徹" userId="33296064-e4da-4a39-8a9b-7979342510de" providerId="ADAL" clId="{0373B229-4CA6-4C5E-8EFC-25AF776E4B28}" dt="2021-10-07T03:37:01.516" v="1772" actId="21"/>
          <ac:cxnSpMkLst>
            <pc:docMk/>
            <pc:sldMk cId="1265901565" sldId="266"/>
            <ac:cxnSpMk id="50" creationId="{ECF47DBC-EA24-4116-9846-C1A373D6B410}"/>
          </ac:cxnSpMkLst>
        </pc:cxnChg>
        <pc:cxnChg chg="mod">
          <ac:chgData name="斉藤 徹" userId="33296064-e4da-4a39-8a9b-7979342510de" providerId="ADAL" clId="{0373B229-4CA6-4C5E-8EFC-25AF776E4B28}" dt="2021-10-07T03:37:01.516" v="1772" actId="21"/>
          <ac:cxnSpMkLst>
            <pc:docMk/>
            <pc:sldMk cId="1265901565" sldId="266"/>
            <ac:cxnSpMk id="52" creationId="{7FB7585D-CE9C-4DB7-9731-EF385B65FC2E}"/>
          </ac:cxnSpMkLst>
        </pc:cxnChg>
      </pc:sldChg>
      <pc:sldChg chg="addSp delSp modSp new mod modAnim">
        <pc:chgData name="斉藤 徹" userId="33296064-e4da-4a39-8a9b-7979342510de" providerId="ADAL" clId="{0373B229-4CA6-4C5E-8EFC-25AF776E4B28}" dt="2021-10-07T04:29:12.122" v="2694"/>
        <pc:sldMkLst>
          <pc:docMk/>
          <pc:sldMk cId="4125092193" sldId="267"/>
        </pc:sldMkLst>
        <pc:spChg chg="mod">
          <ac:chgData name="斉藤 徹" userId="33296064-e4da-4a39-8a9b-7979342510de" providerId="ADAL" clId="{0373B229-4CA6-4C5E-8EFC-25AF776E4B28}" dt="2021-10-07T04:16:09.779" v="2622" actId="20577"/>
          <ac:spMkLst>
            <pc:docMk/>
            <pc:sldMk cId="4125092193" sldId="267"/>
            <ac:spMk id="2" creationId="{9EAF6BD1-B852-4E29-8E3A-8F49213F0800}"/>
          </ac:spMkLst>
        </pc:spChg>
        <pc:spChg chg="mod">
          <ac:chgData name="斉藤 徹" userId="33296064-e4da-4a39-8a9b-7979342510de" providerId="ADAL" clId="{0373B229-4CA6-4C5E-8EFC-25AF776E4B28}" dt="2021-10-07T04:17:46.028" v="2642" actId="5793"/>
          <ac:spMkLst>
            <pc:docMk/>
            <pc:sldMk cId="4125092193" sldId="267"/>
            <ac:spMk id="3" creationId="{81CE2E4C-199A-4B35-B0E2-80F336B479A9}"/>
          </ac:spMkLst>
        </pc:spChg>
        <pc:spChg chg="add mod">
          <ac:chgData name="斉藤 徹" userId="33296064-e4da-4a39-8a9b-7979342510de" providerId="ADAL" clId="{0373B229-4CA6-4C5E-8EFC-25AF776E4B28}" dt="2021-10-07T04:17:39.190" v="2640" actId="1076"/>
          <ac:spMkLst>
            <pc:docMk/>
            <pc:sldMk cId="4125092193" sldId="267"/>
            <ac:spMk id="4" creationId="{23883B16-B38C-490E-9096-A36BC004F465}"/>
          </ac:spMkLst>
        </pc:spChg>
        <pc:spChg chg="add mod">
          <ac:chgData name="斉藤 徹" userId="33296064-e4da-4a39-8a9b-7979342510de" providerId="ADAL" clId="{0373B229-4CA6-4C5E-8EFC-25AF776E4B28}" dt="2021-10-07T04:19:10.422" v="2648" actId="208"/>
          <ac:spMkLst>
            <pc:docMk/>
            <pc:sldMk cId="4125092193" sldId="267"/>
            <ac:spMk id="5" creationId="{9B5A9FA4-5867-4078-8BF9-05AA295C0219}"/>
          </ac:spMkLst>
        </pc:spChg>
        <pc:spChg chg="add mod">
          <ac:chgData name="斉藤 徹" userId="33296064-e4da-4a39-8a9b-7979342510de" providerId="ADAL" clId="{0373B229-4CA6-4C5E-8EFC-25AF776E4B28}" dt="2021-10-07T04:17:39.190" v="2640" actId="1076"/>
          <ac:spMkLst>
            <pc:docMk/>
            <pc:sldMk cId="4125092193" sldId="267"/>
            <ac:spMk id="6" creationId="{FC053A32-DDDB-46D3-873D-2B43150114AD}"/>
          </ac:spMkLst>
        </pc:spChg>
        <pc:spChg chg="add mod">
          <ac:chgData name="斉藤 徹" userId="33296064-e4da-4a39-8a9b-7979342510de" providerId="ADAL" clId="{0373B229-4CA6-4C5E-8EFC-25AF776E4B28}" dt="2021-10-07T04:18:47.697" v="2646" actId="207"/>
          <ac:spMkLst>
            <pc:docMk/>
            <pc:sldMk cId="4125092193" sldId="267"/>
            <ac:spMk id="8" creationId="{9919DDD0-7B07-4F99-8824-4E7C8E5BD2CA}"/>
          </ac:spMkLst>
        </pc:spChg>
        <pc:spChg chg="add mod">
          <ac:chgData name="斉藤 徹" userId="33296064-e4da-4a39-8a9b-7979342510de" providerId="ADAL" clId="{0373B229-4CA6-4C5E-8EFC-25AF776E4B28}" dt="2021-10-07T04:17:39.190" v="2640" actId="1076"/>
          <ac:spMkLst>
            <pc:docMk/>
            <pc:sldMk cId="4125092193" sldId="267"/>
            <ac:spMk id="9" creationId="{11EC8464-127B-497E-9F39-87FBA5F49A5C}"/>
          </ac:spMkLst>
        </pc:spChg>
        <pc:spChg chg="add mod">
          <ac:chgData name="斉藤 徹" userId="33296064-e4da-4a39-8a9b-7979342510de" providerId="ADAL" clId="{0373B229-4CA6-4C5E-8EFC-25AF776E4B28}" dt="2021-10-07T04:17:39.190" v="2640" actId="1076"/>
          <ac:spMkLst>
            <pc:docMk/>
            <pc:sldMk cId="4125092193" sldId="267"/>
            <ac:spMk id="10" creationId="{DCC4BE3A-0815-4D53-9C5C-2B6CE1CFF8DB}"/>
          </ac:spMkLst>
        </pc:spChg>
        <pc:spChg chg="add mod">
          <ac:chgData name="斉藤 徹" userId="33296064-e4da-4a39-8a9b-7979342510de" providerId="ADAL" clId="{0373B229-4CA6-4C5E-8EFC-25AF776E4B28}" dt="2021-10-07T04:17:39.190" v="2640" actId="1076"/>
          <ac:spMkLst>
            <pc:docMk/>
            <pc:sldMk cId="4125092193" sldId="267"/>
            <ac:spMk id="12" creationId="{4BD14AFB-F219-4A28-B335-4E865D1C8B99}"/>
          </ac:spMkLst>
        </pc:spChg>
        <pc:spChg chg="add mod">
          <ac:chgData name="斉藤 徹" userId="33296064-e4da-4a39-8a9b-7979342510de" providerId="ADAL" clId="{0373B229-4CA6-4C5E-8EFC-25AF776E4B28}" dt="2021-10-07T04:18:53.276" v="2647" actId="207"/>
          <ac:spMkLst>
            <pc:docMk/>
            <pc:sldMk cId="4125092193" sldId="267"/>
            <ac:spMk id="13" creationId="{1E2C0BDE-97C5-44D0-AB3E-2BDAD2A99AF6}"/>
          </ac:spMkLst>
        </pc:spChg>
        <pc:spChg chg="add mod">
          <ac:chgData name="斉藤 徹" userId="33296064-e4da-4a39-8a9b-7979342510de" providerId="ADAL" clId="{0373B229-4CA6-4C5E-8EFC-25AF776E4B28}" dt="2021-10-07T04:17:39.190" v="2640" actId="1076"/>
          <ac:spMkLst>
            <pc:docMk/>
            <pc:sldMk cId="4125092193" sldId="267"/>
            <ac:spMk id="14" creationId="{339D2C68-3E15-4F03-8C0C-33C8335FBD31}"/>
          </ac:spMkLst>
        </pc:spChg>
        <pc:spChg chg="add mod">
          <ac:chgData name="斉藤 徹" userId="33296064-e4da-4a39-8a9b-7979342510de" providerId="ADAL" clId="{0373B229-4CA6-4C5E-8EFC-25AF776E4B28}" dt="2021-10-07T04:17:39.190" v="2640" actId="1076"/>
          <ac:spMkLst>
            <pc:docMk/>
            <pc:sldMk cId="4125092193" sldId="267"/>
            <ac:spMk id="16" creationId="{D0D3D90B-2F9E-40E8-8242-3F0400969422}"/>
          </ac:spMkLst>
        </pc:spChg>
        <pc:spChg chg="add mod">
          <ac:chgData name="斉藤 徹" userId="33296064-e4da-4a39-8a9b-7979342510de" providerId="ADAL" clId="{0373B229-4CA6-4C5E-8EFC-25AF776E4B28}" dt="2021-10-07T04:18:34.161" v="2645" actId="207"/>
          <ac:spMkLst>
            <pc:docMk/>
            <pc:sldMk cId="4125092193" sldId="267"/>
            <ac:spMk id="17" creationId="{7A100AAA-A812-4F93-8C6D-1E81090F1936}"/>
          </ac:spMkLst>
        </pc:spChg>
        <pc:spChg chg="add mod">
          <ac:chgData name="斉藤 徹" userId="33296064-e4da-4a39-8a9b-7979342510de" providerId="ADAL" clId="{0373B229-4CA6-4C5E-8EFC-25AF776E4B28}" dt="2021-10-07T04:17:39.190" v="2640" actId="1076"/>
          <ac:spMkLst>
            <pc:docMk/>
            <pc:sldMk cId="4125092193" sldId="267"/>
            <ac:spMk id="18" creationId="{4321200B-03E0-427F-9194-DEAF52897262}"/>
          </ac:spMkLst>
        </pc:spChg>
        <pc:spChg chg="add mod">
          <ac:chgData name="斉藤 徹" userId="33296064-e4da-4a39-8a9b-7979342510de" providerId="ADAL" clId="{0373B229-4CA6-4C5E-8EFC-25AF776E4B28}" dt="2021-10-07T04:20:18.399" v="2653" actId="1076"/>
          <ac:spMkLst>
            <pc:docMk/>
            <pc:sldMk cId="4125092193" sldId="267"/>
            <ac:spMk id="19" creationId="{E378350C-41AB-49F7-A673-B4B69077A0BB}"/>
          </ac:spMkLst>
        </pc:spChg>
        <pc:spChg chg="add mod">
          <ac:chgData name="斉藤 徹" userId="33296064-e4da-4a39-8a9b-7979342510de" providerId="ADAL" clId="{0373B229-4CA6-4C5E-8EFC-25AF776E4B28}" dt="2021-10-07T04:21:28.724" v="2692" actId="14100"/>
          <ac:spMkLst>
            <pc:docMk/>
            <pc:sldMk cId="4125092193" sldId="267"/>
            <ac:spMk id="20" creationId="{A09728CD-FCB6-4317-A3C1-F34CDD30B805}"/>
          </ac:spMkLst>
        </pc:spChg>
        <pc:spChg chg="add del mod">
          <ac:chgData name="斉藤 徹" userId="33296064-e4da-4a39-8a9b-7979342510de" providerId="ADAL" clId="{0373B229-4CA6-4C5E-8EFC-25AF776E4B28}" dt="2021-10-07T04:20:04.505" v="2649" actId="21"/>
          <ac:spMkLst>
            <pc:docMk/>
            <pc:sldMk cId="4125092193" sldId="267"/>
            <ac:spMk id="21" creationId="{10CBA833-04D7-43DC-BF14-A4960CCF2A46}"/>
          </ac:spMkLst>
        </pc:spChg>
        <pc:spChg chg="add mod">
          <ac:chgData name="斉藤 徹" userId="33296064-e4da-4a39-8a9b-7979342510de" providerId="ADAL" clId="{0373B229-4CA6-4C5E-8EFC-25AF776E4B28}" dt="2021-10-07T04:21:36.350" v="2693" actId="1076"/>
          <ac:spMkLst>
            <pc:docMk/>
            <pc:sldMk cId="4125092193" sldId="267"/>
            <ac:spMk id="22" creationId="{36C7EA76-26B4-4419-9883-EB8F3B7F2E75}"/>
          </ac:spMkLst>
        </pc:spChg>
        <pc:graphicFrameChg chg="add mod">
          <ac:chgData name="斉藤 徹" userId="33296064-e4da-4a39-8a9b-7979342510de" providerId="ADAL" clId="{0373B229-4CA6-4C5E-8EFC-25AF776E4B28}" dt="2021-10-07T04:17:39.190" v="2640" actId="1076"/>
          <ac:graphicFrameMkLst>
            <pc:docMk/>
            <pc:sldMk cId="4125092193" sldId="267"/>
            <ac:graphicFrameMk id="7" creationId="{2A1CF0FD-9A7E-4CC1-B71C-78EB92C76BC8}"/>
          </ac:graphicFrameMkLst>
        </pc:graphicFrameChg>
        <pc:graphicFrameChg chg="add mod">
          <ac:chgData name="斉藤 徹" userId="33296064-e4da-4a39-8a9b-7979342510de" providerId="ADAL" clId="{0373B229-4CA6-4C5E-8EFC-25AF776E4B28}" dt="2021-10-07T04:17:39.190" v="2640" actId="1076"/>
          <ac:graphicFrameMkLst>
            <pc:docMk/>
            <pc:sldMk cId="4125092193" sldId="267"/>
            <ac:graphicFrameMk id="11" creationId="{0AE1E840-CAD1-4AE8-AA5F-79D23A8E0A9B}"/>
          </ac:graphicFrameMkLst>
        </pc:graphicFrameChg>
        <pc:graphicFrameChg chg="add mod">
          <ac:chgData name="斉藤 徹" userId="33296064-e4da-4a39-8a9b-7979342510de" providerId="ADAL" clId="{0373B229-4CA6-4C5E-8EFC-25AF776E4B28}" dt="2021-10-07T04:17:39.190" v="2640" actId="1076"/>
          <ac:graphicFrameMkLst>
            <pc:docMk/>
            <pc:sldMk cId="4125092193" sldId="267"/>
            <ac:graphicFrameMk id="15" creationId="{A233094A-58F4-4934-A19D-AC7598BFCCA1}"/>
          </ac:graphicFrameMkLst>
        </pc:graphicFrameChg>
      </pc:sldChg>
      <pc:sldChg chg="addSp delSp modSp new mod">
        <pc:chgData name="斉藤 徹" userId="33296064-e4da-4a39-8a9b-7979342510de" providerId="ADAL" clId="{0373B229-4CA6-4C5E-8EFC-25AF776E4B28}" dt="2021-10-07T07:21:48.436" v="3281" actId="20577"/>
        <pc:sldMkLst>
          <pc:docMk/>
          <pc:sldMk cId="2864277121" sldId="268"/>
        </pc:sldMkLst>
        <pc:spChg chg="mod">
          <ac:chgData name="斉藤 徹" userId="33296064-e4da-4a39-8a9b-7979342510de" providerId="ADAL" clId="{0373B229-4CA6-4C5E-8EFC-25AF776E4B28}" dt="2021-10-07T07:21:48.436" v="3281" actId="20577"/>
          <ac:spMkLst>
            <pc:docMk/>
            <pc:sldMk cId="2864277121" sldId="268"/>
            <ac:spMk id="2" creationId="{AB849D59-A787-4366-912A-28F648C71B4A}"/>
          </ac:spMkLst>
        </pc:spChg>
        <pc:spChg chg="del">
          <ac:chgData name="斉藤 徹" userId="33296064-e4da-4a39-8a9b-7979342510de" providerId="ADAL" clId="{0373B229-4CA6-4C5E-8EFC-25AF776E4B28}" dt="2021-10-07T07:18:18.599" v="3212" actId="21"/>
          <ac:spMkLst>
            <pc:docMk/>
            <pc:sldMk cId="2864277121" sldId="268"/>
            <ac:spMk id="3" creationId="{22DCCCD2-0CD1-40AA-8345-C9810AC2BEBF}"/>
          </ac:spMkLst>
        </pc:spChg>
        <pc:spChg chg="add mod">
          <ac:chgData name="斉藤 徹" userId="33296064-e4da-4a39-8a9b-7979342510de" providerId="ADAL" clId="{0373B229-4CA6-4C5E-8EFC-25AF776E4B28}" dt="2021-10-07T07:19:04.347" v="3223" actId="1076"/>
          <ac:spMkLst>
            <pc:docMk/>
            <pc:sldMk cId="2864277121" sldId="268"/>
            <ac:spMk id="4" creationId="{4623E220-9E1D-4F4C-9BFC-1A1262A98200}"/>
          </ac:spMkLst>
        </pc:spChg>
        <pc:spChg chg="add mod">
          <ac:chgData name="斉藤 徹" userId="33296064-e4da-4a39-8a9b-7979342510de" providerId="ADAL" clId="{0373B229-4CA6-4C5E-8EFC-25AF776E4B28}" dt="2021-10-07T07:19:14.997" v="3225" actId="1076"/>
          <ac:spMkLst>
            <pc:docMk/>
            <pc:sldMk cId="2864277121" sldId="268"/>
            <ac:spMk id="5" creationId="{283E8611-CD2B-4BC0-BA67-092525DCCA8F}"/>
          </ac:spMkLst>
        </pc:spChg>
        <pc:spChg chg="add mod">
          <ac:chgData name="斉藤 徹" userId="33296064-e4da-4a39-8a9b-7979342510de" providerId="ADAL" clId="{0373B229-4CA6-4C5E-8EFC-25AF776E4B28}" dt="2021-10-07T07:19:21.785" v="3226" actId="1076"/>
          <ac:spMkLst>
            <pc:docMk/>
            <pc:sldMk cId="2864277121" sldId="268"/>
            <ac:spMk id="6" creationId="{407C3EEA-7A6A-48CB-A29D-0DD832D47A31}"/>
          </ac:spMkLst>
        </pc:spChg>
        <pc:spChg chg="add mod">
          <ac:chgData name="斉藤 徹" userId="33296064-e4da-4a39-8a9b-7979342510de" providerId="ADAL" clId="{0373B229-4CA6-4C5E-8EFC-25AF776E4B28}" dt="2021-10-07T07:21:26.082" v="3278" actId="1076"/>
          <ac:spMkLst>
            <pc:docMk/>
            <pc:sldMk cId="2864277121" sldId="268"/>
            <ac:spMk id="9" creationId="{4A560F06-05B0-4063-83CC-AA2A8AC37DF1}"/>
          </ac:spMkLst>
        </pc:spChg>
        <pc:picChg chg="add mod">
          <ac:chgData name="斉藤 徹" userId="33296064-e4da-4a39-8a9b-7979342510de" providerId="ADAL" clId="{0373B229-4CA6-4C5E-8EFC-25AF776E4B28}" dt="2021-10-07T07:20:12.166" v="3228" actId="1076"/>
          <ac:picMkLst>
            <pc:docMk/>
            <pc:sldMk cId="2864277121" sldId="268"/>
            <ac:picMk id="8" creationId="{F9A4F5CA-7CD6-483B-9AD1-4DBB5ECF06FF}"/>
          </ac:picMkLst>
        </pc:picChg>
      </pc:sldChg>
      <pc:sldChg chg="addSp delSp modSp add mod">
        <pc:chgData name="斉藤 徹" userId="33296064-e4da-4a39-8a9b-7979342510de" providerId="ADAL" clId="{0373B229-4CA6-4C5E-8EFC-25AF776E4B28}" dt="2021-10-07T09:38:46.256" v="4170" actId="20577"/>
        <pc:sldMkLst>
          <pc:docMk/>
          <pc:sldMk cId="779185937" sldId="269"/>
        </pc:sldMkLst>
        <pc:spChg chg="add mod ord">
          <ac:chgData name="斉藤 徹" userId="33296064-e4da-4a39-8a9b-7979342510de" providerId="ADAL" clId="{0373B229-4CA6-4C5E-8EFC-25AF776E4B28}" dt="2021-10-07T09:28:38.717" v="3933" actId="167"/>
          <ac:spMkLst>
            <pc:docMk/>
            <pc:sldMk cId="779185937" sldId="269"/>
            <ac:spMk id="3" creationId="{501E00E2-5BDE-4646-B535-26208175D843}"/>
          </ac:spMkLst>
        </pc:spChg>
        <pc:spChg chg="mod">
          <ac:chgData name="斉藤 徹" userId="33296064-e4da-4a39-8a9b-7979342510de" providerId="ADAL" clId="{0373B229-4CA6-4C5E-8EFC-25AF776E4B28}" dt="2021-10-07T09:37:48.130" v="4162" actId="207"/>
          <ac:spMkLst>
            <pc:docMk/>
            <pc:sldMk cId="779185937" sldId="269"/>
            <ac:spMk id="4" creationId="{4623E220-9E1D-4F4C-9BFC-1A1262A98200}"/>
          </ac:spMkLst>
        </pc:spChg>
        <pc:spChg chg="del">
          <ac:chgData name="斉藤 徹" userId="33296064-e4da-4a39-8a9b-7979342510de" providerId="ADAL" clId="{0373B229-4CA6-4C5E-8EFC-25AF776E4B28}" dt="2021-10-07T08:52:00.249" v="3285" actId="21"/>
          <ac:spMkLst>
            <pc:docMk/>
            <pc:sldMk cId="779185937" sldId="269"/>
            <ac:spMk id="5" creationId="{283E8611-CD2B-4BC0-BA67-092525DCCA8F}"/>
          </ac:spMkLst>
        </pc:spChg>
        <pc:spChg chg="del">
          <ac:chgData name="斉藤 徹" userId="33296064-e4da-4a39-8a9b-7979342510de" providerId="ADAL" clId="{0373B229-4CA6-4C5E-8EFC-25AF776E4B28}" dt="2021-10-07T08:51:57.346" v="3284" actId="21"/>
          <ac:spMkLst>
            <pc:docMk/>
            <pc:sldMk cId="779185937" sldId="269"/>
            <ac:spMk id="6" creationId="{407C3EEA-7A6A-48CB-A29D-0DD832D47A31}"/>
          </ac:spMkLst>
        </pc:spChg>
        <pc:spChg chg="del">
          <ac:chgData name="斉藤 徹" userId="33296064-e4da-4a39-8a9b-7979342510de" providerId="ADAL" clId="{0373B229-4CA6-4C5E-8EFC-25AF776E4B28}" dt="2021-10-07T08:51:55.734" v="3283" actId="21"/>
          <ac:spMkLst>
            <pc:docMk/>
            <pc:sldMk cId="779185937" sldId="269"/>
            <ac:spMk id="9" creationId="{4A560F06-05B0-4063-83CC-AA2A8AC37DF1}"/>
          </ac:spMkLst>
        </pc:spChg>
        <pc:spChg chg="add mod">
          <ac:chgData name="斉藤 徹" userId="33296064-e4da-4a39-8a9b-7979342510de" providerId="ADAL" clId="{0373B229-4CA6-4C5E-8EFC-25AF776E4B28}" dt="2021-10-07T09:38:17.956" v="4167" actId="1076"/>
          <ac:spMkLst>
            <pc:docMk/>
            <pc:sldMk cId="779185937" sldId="269"/>
            <ac:spMk id="10" creationId="{A4B6C209-E747-4860-9CD5-11683FBB5A3B}"/>
          </ac:spMkLst>
        </pc:spChg>
        <pc:spChg chg="add mod">
          <ac:chgData name="斉藤 徹" userId="33296064-e4da-4a39-8a9b-7979342510de" providerId="ADAL" clId="{0373B229-4CA6-4C5E-8EFC-25AF776E4B28}" dt="2021-10-07T09:38:46.256" v="4170" actId="20577"/>
          <ac:spMkLst>
            <pc:docMk/>
            <pc:sldMk cId="779185937" sldId="269"/>
            <ac:spMk id="11" creationId="{6E8A2223-3A7B-40E3-94DB-238971481E45}"/>
          </ac:spMkLst>
        </pc:spChg>
        <pc:spChg chg="add mod">
          <ac:chgData name="斉藤 徹" userId="33296064-e4da-4a39-8a9b-7979342510de" providerId="ADAL" clId="{0373B229-4CA6-4C5E-8EFC-25AF776E4B28}" dt="2021-10-07T09:38:30.611" v="4169" actId="1076"/>
          <ac:spMkLst>
            <pc:docMk/>
            <pc:sldMk cId="779185937" sldId="269"/>
            <ac:spMk id="12" creationId="{46D973DA-F9E5-4C6B-A3FD-7F59994ABB0D}"/>
          </ac:spMkLst>
        </pc:spChg>
        <pc:picChg chg="del">
          <ac:chgData name="斉藤 徹" userId="33296064-e4da-4a39-8a9b-7979342510de" providerId="ADAL" clId="{0373B229-4CA6-4C5E-8EFC-25AF776E4B28}" dt="2021-10-07T08:51:55.734" v="3283" actId="21"/>
          <ac:picMkLst>
            <pc:docMk/>
            <pc:sldMk cId="779185937" sldId="269"/>
            <ac:picMk id="8" creationId="{F9A4F5CA-7CD6-483B-9AD1-4DBB5ECF06FF}"/>
          </ac:picMkLst>
        </pc:picChg>
      </pc:sldChg>
      <pc:sldChg chg="addSp delSp modSp mod modAnim">
        <pc:chgData name="斉藤 徹" userId="33296064-e4da-4a39-8a9b-7979342510de" providerId="ADAL" clId="{0373B229-4CA6-4C5E-8EFC-25AF776E4B28}" dt="2021-10-07T23:54:25.822" v="4226" actId="1035"/>
        <pc:sldMkLst>
          <pc:docMk/>
          <pc:sldMk cId="275008510" sldId="272"/>
        </pc:sldMkLst>
        <pc:spChg chg="mod">
          <ac:chgData name="斉藤 徹" userId="33296064-e4da-4a39-8a9b-7979342510de" providerId="ADAL" clId="{0373B229-4CA6-4C5E-8EFC-25AF776E4B28}" dt="2021-10-07T23:53:16.796" v="4207" actId="1036"/>
          <ac:spMkLst>
            <pc:docMk/>
            <pc:sldMk cId="275008510" sldId="272"/>
            <ac:spMk id="3" creationId="{BB62A0CF-0951-4B9F-B171-08E06D249685}"/>
          </ac:spMkLst>
        </pc:spChg>
        <pc:spChg chg="add del mod">
          <ac:chgData name="斉藤 徹" userId="33296064-e4da-4a39-8a9b-7979342510de" providerId="ADAL" clId="{0373B229-4CA6-4C5E-8EFC-25AF776E4B28}" dt="2021-10-07T23:51:50.373" v="4188" actId="21"/>
          <ac:spMkLst>
            <pc:docMk/>
            <pc:sldMk cId="275008510" sldId="272"/>
            <ac:spMk id="4" creationId="{E3657BD2-1679-4373-819F-8B557E3F965B}"/>
          </ac:spMkLst>
        </pc:spChg>
        <pc:spChg chg="mod">
          <ac:chgData name="斉藤 徹" userId="33296064-e4da-4a39-8a9b-7979342510de" providerId="ADAL" clId="{0373B229-4CA6-4C5E-8EFC-25AF776E4B28}" dt="2021-10-07T23:54:25.822" v="4226" actId="1035"/>
          <ac:spMkLst>
            <pc:docMk/>
            <pc:sldMk cId="275008510" sldId="272"/>
            <ac:spMk id="9" creationId="{4386CFC7-AA0E-4D76-B2A9-E367D8790CD8}"/>
          </ac:spMkLst>
        </pc:spChg>
        <pc:spChg chg="mod">
          <ac:chgData name="斉藤 徹" userId="33296064-e4da-4a39-8a9b-7979342510de" providerId="ADAL" clId="{0373B229-4CA6-4C5E-8EFC-25AF776E4B28}" dt="2021-10-07T23:53:50.065" v="4217" actId="403"/>
          <ac:spMkLst>
            <pc:docMk/>
            <pc:sldMk cId="275008510" sldId="272"/>
            <ac:spMk id="16" creationId="{18B44FD2-5473-4D5F-AAB1-ED5B619F0AA4}"/>
          </ac:spMkLst>
        </pc:spChg>
        <pc:spChg chg="mod">
          <ac:chgData name="斉藤 徹" userId="33296064-e4da-4a39-8a9b-7979342510de" providerId="ADAL" clId="{0373B229-4CA6-4C5E-8EFC-25AF776E4B28}" dt="2021-10-07T23:53:27.694" v="4209" actId="403"/>
          <ac:spMkLst>
            <pc:docMk/>
            <pc:sldMk cId="275008510" sldId="272"/>
            <ac:spMk id="18" creationId="{83A786D7-E0D8-4340-871E-CE5CFB8EAA44}"/>
          </ac:spMkLst>
        </pc:spChg>
        <pc:spChg chg="mod">
          <ac:chgData name="斉藤 徹" userId="33296064-e4da-4a39-8a9b-7979342510de" providerId="ADAL" clId="{0373B229-4CA6-4C5E-8EFC-25AF776E4B28}" dt="2021-10-07T23:53:36.089" v="4215" actId="1036"/>
          <ac:spMkLst>
            <pc:docMk/>
            <pc:sldMk cId="275008510" sldId="272"/>
            <ac:spMk id="27" creationId="{F1BBB4A4-0120-4518-BCBD-3063B8A0973C}"/>
          </ac:spMkLst>
        </pc:spChg>
        <pc:spChg chg="add mod">
          <ac:chgData name="斉藤 徹" userId="33296064-e4da-4a39-8a9b-7979342510de" providerId="ADAL" clId="{0373B229-4CA6-4C5E-8EFC-25AF776E4B28}" dt="2021-10-07T23:52:25.094" v="4195" actId="14100"/>
          <ac:spMkLst>
            <pc:docMk/>
            <pc:sldMk cId="275008510" sldId="272"/>
            <ac:spMk id="28" creationId="{D62957A2-1BD8-4A34-8413-03197913870A}"/>
          </ac:spMkLst>
        </pc:spChg>
        <pc:spChg chg="mod">
          <ac:chgData name="斉藤 徹" userId="33296064-e4da-4a39-8a9b-7979342510de" providerId="ADAL" clId="{0373B229-4CA6-4C5E-8EFC-25AF776E4B28}" dt="2021-10-07T23:46:23.063" v="4173" actId="14100"/>
          <ac:spMkLst>
            <pc:docMk/>
            <pc:sldMk cId="275008510" sldId="272"/>
            <ac:spMk id="39" creationId="{1DB71218-943B-4E49-AF00-986621E98FFA}"/>
          </ac:spMkLst>
        </pc:spChg>
        <pc:spChg chg="mod">
          <ac:chgData name="斉藤 徹" userId="33296064-e4da-4a39-8a9b-7979342510de" providerId="ADAL" clId="{0373B229-4CA6-4C5E-8EFC-25AF776E4B28}" dt="2021-10-07T23:54:14.999" v="4224" actId="14100"/>
          <ac:spMkLst>
            <pc:docMk/>
            <pc:sldMk cId="275008510" sldId="272"/>
            <ac:spMk id="40" creationId="{F2E72A05-27A6-4F9C-A68B-28DAB8A0CC30}"/>
          </ac:spMkLst>
        </pc:spChg>
        <pc:spChg chg="mod">
          <ac:chgData name="斉藤 徹" userId="33296064-e4da-4a39-8a9b-7979342510de" providerId="ADAL" clId="{0373B229-4CA6-4C5E-8EFC-25AF776E4B28}" dt="2021-10-07T23:53:56.888" v="4223" actId="1036"/>
          <ac:spMkLst>
            <pc:docMk/>
            <pc:sldMk cId="275008510" sldId="272"/>
            <ac:spMk id="41" creationId="{DB0DB75F-9EF8-4642-AE8F-F00FFBB1734D}"/>
          </ac:spMkLst>
        </pc:spChg>
        <pc:spChg chg="mod">
          <ac:chgData name="斉藤 徹" userId="33296064-e4da-4a39-8a9b-7979342510de" providerId="ADAL" clId="{0373B229-4CA6-4C5E-8EFC-25AF776E4B28}" dt="2021-10-07T23:54:17.921" v="4225" actId="14100"/>
          <ac:spMkLst>
            <pc:docMk/>
            <pc:sldMk cId="275008510" sldId="272"/>
            <ac:spMk id="42" creationId="{6503F827-6EA2-40A2-A6BA-38E454BC11D1}"/>
          </ac:spMkLst>
        </pc:spChg>
        <pc:spChg chg="del mod">
          <ac:chgData name="斉藤 徹" userId="33296064-e4da-4a39-8a9b-7979342510de" providerId="ADAL" clId="{0373B229-4CA6-4C5E-8EFC-25AF776E4B28}" dt="2021-10-07T23:52:26.730" v="4197"/>
          <ac:spMkLst>
            <pc:docMk/>
            <pc:sldMk cId="275008510" sldId="272"/>
            <ac:spMk id="47" creationId="{6817FCA3-CF34-494C-84BD-47EF89D954EA}"/>
          </ac:spMkLst>
        </pc:spChg>
        <pc:cxnChg chg="mod">
          <ac:chgData name="斉藤 徹" userId="33296064-e4da-4a39-8a9b-7979342510de" providerId="ADAL" clId="{0373B229-4CA6-4C5E-8EFC-25AF776E4B28}" dt="2021-10-07T23:53:16.796" v="4207" actId="1036"/>
          <ac:cxnSpMkLst>
            <pc:docMk/>
            <pc:sldMk cId="275008510" sldId="272"/>
            <ac:cxnSpMk id="5" creationId="{10EC5EB6-C359-46FA-9CE1-427C78C665C4}"/>
          </ac:cxnSpMkLst>
        </pc:cxnChg>
        <pc:cxnChg chg="add del">
          <ac:chgData name="斉藤 徹" userId="33296064-e4da-4a39-8a9b-7979342510de" providerId="ADAL" clId="{0373B229-4CA6-4C5E-8EFC-25AF776E4B28}" dt="2021-10-07T23:49:37.474" v="4179" actId="21"/>
          <ac:cxnSpMkLst>
            <pc:docMk/>
            <pc:sldMk cId="275008510" sldId="272"/>
            <ac:cxnSpMk id="8" creationId="{7AA5EF8A-AA86-4156-BCA6-9EC74A0041CC}"/>
          </ac:cxnSpMkLst>
        </pc:cxnChg>
        <pc:cxnChg chg="add del mod">
          <ac:chgData name="斉藤 徹" userId="33296064-e4da-4a39-8a9b-7979342510de" providerId="ADAL" clId="{0373B229-4CA6-4C5E-8EFC-25AF776E4B28}" dt="2021-10-07T23:51:50.373" v="4188" actId="21"/>
          <ac:cxnSpMkLst>
            <pc:docMk/>
            <pc:sldMk cId="275008510" sldId="272"/>
            <ac:cxnSpMk id="25" creationId="{165CCAEB-C1A2-4629-BC59-A536DC12DC4A}"/>
          </ac:cxnSpMkLst>
        </pc:cxnChg>
        <pc:cxnChg chg="add mod">
          <ac:chgData name="斉藤 徹" userId="33296064-e4da-4a39-8a9b-7979342510de" providerId="ADAL" clId="{0373B229-4CA6-4C5E-8EFC-25AF776E4B28}" dt="2021-10-07T23:52:41.524" v="4200" actId="14100"/>
          <ac:cxnSpMkLst>
            <pc:docMk/>
            <pc:sldMk cId="275008510" sldId="272"/>
            <ac:cxnSpMk id="29" creationId="{F038B224-78CC-408F-8284-1D927B46F562}"/>
          </ac:cxnSpMkLst>
        </pc:cxnChg>
        <pc:cxnChg chg="mod">
          <ac:chgData name="斉藤 徹" userId="33296064-e4da-4a39-8a9b-7979342510de" providerId="ADAL" clId="{0373B229-4CA6-4C5E-8EFC-25AF776E4B28}" dt="2021-10-07T23:53:36.089" v="4215" actId="1036"/>
          <ac:cxnSpMkLst>
            <pc:docMk/>
            <pc:sldMk cId="275008510" sldId="272"/>
            <ac:cxnSpMk id="31" creationId="{FF5C8083-15B2-4EE0-A9D7-40490564430E}"/>
          </ac:cxnSpMkLst>
        </pc:cxnChg>
      </pc:sldChg>
      <pc:sldChg chg="modSp new mod">
        <pc:chgData name="斉藤 徹" userId="33296064-e4da-4a39-8a9b-7979342510de" providerId="ADAL" clId="{0373B229-4CA6-4C5E-8EFC-25AF776E4B28}" dt="2021-10-08T07:20:00.780" v="4730" actId="207"/>
        <pc:sldMkLst>
          <pc:docMk/>
          <pc:sldMk cId="4286400542" sldId="274"/>
        </pc:sldMkLst>
        <pc:spChg chg="mod">
          <ac:chgData name="斉藤 徹" userId="33296064-e4da-4a39-8a9b-7979342510de" providerId="ADAL" clId="{0373B229-4CA6-4C5E-8EFC-25AF776E4B28}" dt="2021-10-08T07:13:46.130" v="4245" actId="20577"/>
          <ac:spMkLst>
            <pc:docMk/>
            <pc:sldMk cId="4286400542" sldId="274"/>
            <ac:spMk id="2" creationId="{F561B750-1B8D-4A15-B9FE-EE445596DB6D}"/>
          </ac:spMkLst>
        </pc:spChg>
        <pc:spChg chg="mod">
          <ac:chgData name="斉藤 徹" userId="33296064-e4da-4a39-8a9b-7979342510de" providerId="ADAL" clId="{0373B229-4CA6-4C5E-8EFC-25AF776E4B28}" dt="2021-10-08T07:20:00.780" v="4730" actId="207"/>
          <ac:spMkLst>
            <pc:docMk/>
            <pc:sldMk cId="4286400542" sldId="274"/>
            <ac:spMk id="3" creationId="{9C6CDCC8-EBDA-4E0B-82F3-47A80801A7CF}"/>
          </ac:spMkLst>
        </pc:spChg>
      </pc:sldChg>
    </pc:docChg>
  </pc:docChgLst>
  <pc:docChgLst>
    <pc:chgData name="斉藤 徹" userId="33296064-e4da-4a39-8a9b-7979342510de" providerId="ADAL" clId="{BD25C948-27E3-4571-8D0D-7AF59CB1D188}"/>
    <pc:docChg chg="undo custSel addSld modSld sldOrd">
      <pc:chgData name="斉藤 徹" userId="33296064-e4da-4a39-8a9b-7979342510de" providerId="ADAL" clId="{BD25C948-27E3-4571-8D0D-7AF59CB1D188}" dt="2021-11-07T13:27:07.981" v="4748" actId="947"/>
      <pc:docMkLst>
        <pc:docMk/>
      </pc:docMkLst>
      <pc:sldChg chg="addSp modSp mod modAnim">
        <pc:chgData name="斉藤 徹" userId="33296064-e4da-4a39-8a9b-7979342510de" providerId="ADAL" clId="{BD25C948-27E3-4571-8D0D-7AF59CB1D188}" dt="2021-10-09T11:13:40.485" v="4080"/>
        <pc:sldMkLst>
          <pc:docMk/>
          <pc:sldMk cId="1265901565" sldId="266"/>
        </pc:sldMkLst>
        <pc:spChg chg="add mod">
          <ac:chgData name="斉藤 徹" userId="33296064-e4da-4a39-8a9b-7979342510de" providerId="ADAL" clId="{BD25C948-27E3-4571-8D0D-7AF59CB1D188}" dt="2021-10-09T11:10:28.705" v="4051" actId="14100"/>
          <ac:spMkLst>
            <pc:docMk/>
            <pc:sldMk cId="1265901565" sldId="266"/>
            <ac:spMk id="5" creationId="{B0D783C4-890F-4F43-BDBA-2D62B50A6FB0}"/>
          </ac:spMkLst>
        </pc:spChg>
        <pc:spChg chg="add mod">
          <ac:chgData name="斉藤 徹" userId="33296064-e4da-4a39-8a9b-7979342510de" providerId="ADAL" clId="{BD25C948-27E3-4571-8D0D-7AF59CB1D188}" dt="2021-10-09T11:10:50.764" v="4055" actId="14100"/>
          <ac:spMkLst>
            <pc:docMk/>
            <pc:sldMk cId="1265901565" sldId="266"/>
            <ac:spMk id="6" creationId="{F88D1722-C37E-44A3-BCC0-BED406FACEE2}"/>
          </ac:spMkLst>
        </pc:spChg>
        <pc:spChg chg="add mod">
          <ac:chgData name="斉藤 徹" userId="33296064-e4da-4a39-8a9b-7979342510de" providerId="ADAL" clId="{BD25C948-27E3-4571-8D0D-7AF59CB1D188}" dt="2021-10-09T11:13:07" v="4077" actId="208"/>
          <ac:spMkLst>
            <pc:docMk/>
            <pc:sldMk cId="1265901565" sldId="266"/>
            <ac:spMk id="12" creationId="{2620A84E-0E0B-4531-8FB2-71C9E87AC535}"/>
          </ac:spMkLst>
        </pc:spChg>
        <pc:spChg chg="mod">
          <ac:chgData name="斉藤 徹" userId="33296064-e4da-4a39-8a9b-7979342510de" providerId="ADAL" clId="{BD25C948-27E3-4571-8D0D-7AF59CB1D188}" dt="2021-10-09T11:08:58.599" v="4046" actId="113"/>
          <ac:spMkLst>
            <pc:docMk/>
            <pc:sldMk cId="1265901565" sldId="266"/>
            <ac:spMk id="13" creationId="{E25C3402-B716-48FE-ABCC-7F86394BBFE4}"/>
          </ac:spMkLst>
        </pc:spChg>
        <pc:spChg chg="add mod">
          <ac:chgData name="斉藤 徹" userId="33296064-e4da-4a39-8a9b-7979342510de" providerId="ADAL" clId="{BD25C948-27E3-4571-8D0D-7AF59CB1D188}" dt="2021-10-09T11:13:07" v="4077" actId="208"/>
          <ac:spMkLst>
            <pc:docMk/>
            <pc:sldMk cId="1265901565" sldId="266"/>
            <ac:spMk id="14" creationId="{13F6DE86-8FB3-4811-8901-F8B2404BB682}"/>
          </ac:spMkLst>
        </pc:spChg>
        <pc:cxnChg chg="add mod">
          <ac:chgData name="斉藤 徹" userId="33296064-e4da-4a39-8a9b-7979342510de" providerId="ADAL" clId="{BD25C948-27E3-4571-8D0D-7AF59CB1D188}" dt="2021-10-09T11:11:32.407" v="4061" actId="1582"/>
          <ac:cxnSpMkLst>
            <pc:docMk/>
            <pc:sldMk cId="1265901565" sldId="266"/>
            <ac:cxnSpMk id="4" creationId="{603C79CD-2B72-4904-A24E-4952B78FA684}"/>
          </ac:cxnSpMkLst>
        </pc:cxnChg>
        <pc:cxnChg chg="add mod">
          <ac:chgData name="斉藤 徹" userId="33296064-e4da-4a39-8a9b-7979342510de" providerId="ADAL" clId="{BD25C948-27E3-4571-8D0D-7AF59CB1D188}" dt="2021-10-09T11:13:07" v="4077" actId="208"/>
          <ac:cxnSpMkLst>
            <pc:docMk/>
            <pc:sldMk cId="1265901565" sldId="266"/>
            <ac:cxnSpMk id="15" creationId="{855625DE-8B8F-48B2-AECD-17A1B9C695D0}"/>
          </ac:cxnSpMkLst>
        </pc:cxnChg>
      </pc:sldChg>
      <pc:sldChg chg="modSp mod">
        <pc:chgData name="斉藤 徹" userId="33296064-e4da-4a39-8a9b-7979342510de" providerId="ADAL" clId="{BD25C948-27E3-4571-8D0D-7AF59CB1D188}" dt="2021-10-07T16:07:56.142" v="2037" actId="14100"/>
        <pc:sldMkLst>
          <pc:docMk/>
          <pc:sldMk cId="4125092193" sldId="267"/>
        </pc:sldMkLst>
        <pc:spChg chg="mod">
          <ac:chgData name="斉藤 徹" userId="33296064-e4da-4a39-8a9b-7979342510de" providerId="ADAL" clId="{BD25C948-27E3-4571-8D0D-7AF59CB1D188}" dt="2021-10-07T16:07:56.142" v="2037" actId="14100"/>
          <ac:spMkLst>
            <pc:docMk/>
            <pc:sldMk cId="4125092193" sldId="267"/>
            <ac:spMk id="2" creationId="{9EAF6BD1-B852-4E29-8E3A-8F49213F0800}"/>
          </ac:spMkLst>
        </pc:spChg>
      </pc:sldChg>
      <pc:sldChg chg="addSp modSp mod">
        <pc:chgData name="斉藤 徹" userId="33296064-e4da-4a39-8a9b-7979342510de" providerId="ADAL" clId="{BD25C948-27E3-4571-8D0D-7AF59CB1D188}" dt="2021-10-07T15:56:10.789" v="1837" actId="1076"/>
        <pc:sldMkLst>
          <pc:docMk/>
          <pc:sldMk cId="2864277121" sldId="268"/>
        </pc:sldMkLst>
        <pc:spChg chg="mod">
          <ac:chgData name="斉藤 徹" userId="33296064-e4da-4a39-8a9b-7979342510de" providerId="ADAL" clId="{BD25C948-27E3-4571-8D0D-7AF59CB1D188}" dt="2021-10-07T15:55:57.906" v="1836" actId="1076"/>
          <ac:spMkLst>
            <pc:docMk/>
            <pc:sldMk cId="2864277121" sldId="268"/>
            <ac:spMk id="4" creationId="{4623E220-9E1D-4F4C-9BFC-1A1262A98200}"/>
          </ac:spMkLst>
        </pc:spChg>
        <pc:spChg chg="mod">
          <ac:chgData name="斉藤 徹" userId="33296064-e4da-4a39-8a9b-7979342510de" providerId="ADAL" clId="{BD25C948-27E3-4571-8D0D-7AF59CB1D188}" dt="2021-10-07T15:55:57.906" v="1836" actId="1076"/>
          <ac:spMkLst>
            <pc:docMk/>
            <pc:sldMk cId="2864277121" sldId="268"/>
            <ac:spMk id="5" creationId="{283E8611-CD2B-4BC0-BA67-092525DCCA8F}"/>
          </ac:spMkLst>
        </pc:spChg>
        <pc:spChg chg="mod">
          <ac:chgData name="斉藤 徹" userId="33296064-e4da-4a39-8a9b-7979342510de" providerId="ADAL" clId="{BD25C948-27E3-4571-8D0D-7AF59CB1D188}" dt="2021-10-07T15:56:10.789" v="1837" actId="1076"/>
          <ac:spMkLst>
            <pc:docMk/>
            <pc:sldMk cId="2864277121" sldId="268"/>
            <ac:spMk id="6" creationId="{407C3EEA-7A6A-48CB-A29D-0DD832D47A31}"/>
          </ac:spMkLst>
        </pc:spChg>
        <pc:spChg chg="mod">
          <ac:chgData name="斉藤 徹" userId="33296064-e4da-4a39-8a9b-7979342510de" providerId="ADAL" clId="{BD25C948-27E3-4571-8D0D-7AF59CB1D188}" dt="2021-10-07T15:56:10.789" v="1837" actId="1076"/>
          <ac:spMkLst>
            <pc:docMk/>
            <pc:sldMk cId="2864277121" sldId="268"/>
            <ac:spMk id="9" creationId="{4A560F06-05B0-4063-83CC-AA2A8AC37DF1}"/>
          </ac:spMkLst>
        </pc:spChg>
        <pc:spChg chg="add mod">
          <ac:chgData name="斉藤 徹" userId="33296064-e4da-4a39-8a9b-7979342510de" providerId="ADAL" clId="{BD25C948-27E3-4571-8D0D-7AF59CB1D188}" dt="2021-10-07T14:14:33.042" v="513"/>
          <ac:spMkLst>
            <pc:docMk/>
            <pc:sldMk cId="2864277121" sldId="268"/>
            <ac:spMk id="10" creationId="{496001D6-0390-48AC-87B5-366A3CB4DCAD}"/>
          </ac:spMkLst>
        </pc:spChg>
        <pc:picChg chg="mod">
          <ac:chgData name="斉藤 徹" userId="33296064-e4da-4a39-8a9b-7979342510de" providerId="ADAL" clId="{BD25C948-27E3-4571-8D0D-7AF59CB1D188}" dt="2021-10-07T15:56:10.789" v="1837" actId="1076"/>
          <ac:picMkLst>
            <pc:docMk/>
            <pc:sldMk cId="2864277121" sldId="268"/>
            <ac:picMk id="8" creationId="{F9A4F5CA-7CD6-483B-9AD1-4DBB5ECF06FF}"/>
          </ac:picMkLst>
        </pc:picChg>
      </pc:sldChg>
      <pc:sldChg chg="addSp delSp modSp mod delAnim modAnim">
        <pc:chgData name="斉藤 徹" userId="33296064-e4da-4a39-8a9b-7979342510de" providerId="ADAL" clId="{BD25C948-27E3-4571-8D0D-7AF59CB1D188}" dt="2021-10-09T10:11:33.729" v="3284"/>
        <pc:sldMkLst>
          <pc:docMk/>
          <pc:sldMk cId="779185937" sldId="269"/>
        </pc:sldMkLst>
        <pc:spChg chg="add mod">
          <ac:chgData name="斉藤 徹" userId="33296064-e4da-4a39-8a9b-7979342510de" providerId="ADAL" clId="{BD25C948-27E3-4571-8D0D-7AF59CB1D188}" dt="2021-10-09T10:09:15.469" v="3252" actId="1076"/>
          <ac:spMkLst>
            <pc:docMk/>
            <pc:sldMk cId="779185937" sldId="269"/>
            <ac:spMk id="6" creationId="{95A229A6-C016-4895-A8D4-570B4DB3D894}"/>
          </ac:spMkLst>
        </pc:spChg>
        <pc:spChg chg="add mod">
          <ac:chgData name="斉藤 徹" userId="33296064-e4da-4a39-8a9b-7979342510de" providerId="ADAL" clId="{BD25C948-27E3-4571-8D0D-7AF59CB1D188}" dt="2021-10-09T10:09:07.326" v="3251" actId="14100"/>
          <ac:spMkLst>
            <pc:docMk/>
            <pc:sldMk cId="779185937" sldId="269"/>
            <ac:spMk id="9" creationId="{3B56630C-8D1F-48E9-B4E9-2C278CFB762E}"/>
          </ac:spMkLst>
        </pc:spChg>
        <pc:spChg chg="add mod">
          <ac:chgData name="斉藤 徹" userId="33296064-e4da-4a39-8a9b-7979342510de" providerId="ADAL" clId="{BD25C948-27E3-4571-8D0D-7AF59CB1D188}" dt="2021-10-09T10:06:43.975" v="3226" actId="208"/>
          <ac:spMkLst>
            <pc:docMk/>
            <pc:sldMk cId="779185937" sldId="269"/>
            <ac:spMk id="13" creationId="{66E2CCA5-7703-41BA-9E0B-1A6AC4976B11}"/>
          </ac:spMkLst>
        </pc:spChg>
        <pc:spChg chg="add del mod">
          <ac:chgData name="斉藤 徹" userId="33296064-e4da-4a39-8a9b-7979342510de" providerId="ADAL" clId="{BD25C948-27E3-4571-8D0D-7AF59CB1D188}" dt="2021-10-09T10:08:12.732" v="3243" actId="21"/>
          <ac:spMkLst>
            <pc:docMk/>
            <pc:sldMk cId="779185937" sldId="269"/>
            <ac:spMk id="14" creationId="{7C393BCD-2D0B-4486-912B-9AC265B627D5}"/>
          </ac:spMkLst>
        </pc:spChg>
        <pc:spChg chg="add mod">
          <ac:chgData name="斉藤 徹" userId="33296064-e4da-4a39-8a9b-7979342510de" providerId="ADAL" clId="{BD25C948-27E3-4571-8D0D-7AF59CB1D188}" dt="2021-10-09T10:09:59.199" v="3262" actId="208"/>
          <ac:spMkLst>
            <pc:docMk/>
            <pc:sldMk cId="779185937" sldId="269"/>
            <ac:spMk id="15" creationId="{3257313B-B285-4F9D-9306-4D6BF689F2DA}"/>
          </ac:spMkLst>
        </pc:spChg>
        <pc:spChg chg="add del mod">
          <ac:chgData name="斉藤 徹" userId="33296064-e4da-4a39-8a9b-7979342510de" providerId="ADAL" clId="{BD25C948-27E3-4571-8D0D-7AF59CB1D188}" dt="2021-10-09T10:10:11.797" v="3264"/>
          <ac:spMkLst>
            <pc:docMk/>
            <pc:sldMk cId="779185937" sldId="269"/>
            <ac:spMk id="16" creationId="{76012089-8711-426A-83D3-7D3AA8AF7FB4}"/>
          </ac:spMkLst>
        </pc:spChg>
        <pc:spChg chg="add del mod">
          <ac:chgData name="斉藤 徹" userId="33296064-e4da-4a39-8a9b-7979342510de" providerId="ADAL" clId="{BD25C948-27E3-4571-8D0D-7AF59CB1D188}" dt="2021-10-09T10:10:11.797" v="3264"/>
          <ac:spMkLst>
            <pc:docMk/>
            <pc:sldMk cId="779185937" sldId="269"/>
            <ac:spMk id="17" creationId="{351CBD0C-B0A0-4352-B99F-A646D80740CC}"/>
          </ac:spMkLst>
        </pc:spChg>
        <pc:spChg chg="add del mod">
          <ac:chgData name="斉藤 徹" userId="33296064-e4da-4a39-8a9b-7979342510de" providerId="ADAL" clId="{BD25C948-27E3-4571-8D0D-7AF59CB1D188}" dt="2021-10-09T10:10:11.797" v="3264"/>
          <ac:spMkLst>
            <pc:docMk/>
            <pc:sldMk cId="779185937" sldId="269"/>
            <ac:spMk id="18" creationId="{E5BFCD31-725B-40C3-88F8-CD16F4B501AC}"/>
          </ac:spMkLst>
        </pc:spChg>
        <pc:spChg chg="add mod">
          <ac:chgData name="斉藤 徹" userId="33296064-e4da-4a39-8a9b-7979342510de" providerId="ADAL" clId="{BD25C948-27E3-4571-8D0D-7AF59CB1D188}" dt="2021-10-09T10:11:13.400" v="3283" actId="1035"/>
          <ac:spMkLst>
            <pc:docMk/>
            <pc:sldMk cId="779185937" sldId="269"/>
            <ac:spMk id="19" creationId="{EF4A9ACA-7950-414F-954F-96ACB5BCB790}"/>
          </ac:spMkLst>
        </pc:spChg>
      </pc:sldChg>
      <pc:sldChg chg="addSp delSp modSp add mod delAnim modAnim">
        <pc:chgData name="斉藤 徹" userId="33296064-e4da-4a39-8a9b-7979342510de" providerId="ADAL" clId="{BD25C948-27E3-4571-8D0D-7AF59CB1D188}" dt="2021-10-09T10:05:12.218" v="3205" actId="20577"/>
        <pc:sldMkLst>
          <pc:docMk/>
          <pc:sldMk cId="1189491018" sldId="270"/>
        </pc:sldMkLst>
        <pc:spChg chg="mod">
          <ac:chgData name="斉藤 徹" userId="33296064-e4da-4a39-8a9b-7979342510de" providerId="ADAL" clId="{BD25C948-27E3-4571-8D0D-7AF59CB1D188}" dt="2021-10-07T13:40:18.421" v="13" actId="20577"/>
          <ac:spMkLst>
            <pc:docMk/>
            <pc:sldMk cId="1189491018" sldId="270"/>
            <ac:spMk id="2" creationId="{AB849D59-A787-4366-912A-28F648C71B4A}"/>
          </ac:spMkLst>
        </pc:spChg>
        <pc:spChg chg="add mod ord">
          <ac:chgData name="斉藤 徹" userId="33296064-e4da-4a39-8a9b-7979342510de" providerId="ADAL" clId="{BD25C948-27E3-4571-8D0D-7AF59CB1D188}" dt="2021-10-07T14:15:54.994" v="514" actId="1076"/>
          <ac:spMkLst>
            <pc:docMk/>
            <pc:sldMk cId="1189491018" sldId="270"/>
            <ac:spMk id="3" creationId="{36D151B0-48AC-4AE4-8AB3-6887B91260EF}"/>
          </ac:spMkLst>
        </pc:spChg>
        <pc:spChg chg="mod">
          <ac:chgData name="斉藤 徹" userId="33296064-e4da-4a39-8a9b-7979342510de" providerId="ADAL" clId="{BD25C948-27E3-4571-8D0D-7AF59CB1D188}" dt="2021-10-07T14:15:54.994" v="514" actId="1076"/>
          <ac:spMkLst>
            <pc:docMk/>
            <pc:sldMk cId="1189491018" sldId="270"/>
            <ac:spMk id="4" creationId="{4623E220-9E1D-4F4C-9BFC-1A1262A98200}"/>
          </ac:spMkLst>
        </pc:spChg>
        <pc:spChg chg="del">
          <ac:chgData name="斉藤 徹" userId="33296064-e4da-4a39-8a9b-7979342510de" providerId="ADAL" clId="{BD25C948-27E3-4571-8D0D-7AF59CB1D188}" dt="2021-10-07T13:45:03.115" v="85" actId="21"/>
          <ac:spMkLst>
            <pc:docMk/>
            <pc:sldMk cId="1189491018" sldId="270"/>
            <ac:spMk id="5" creationId="{283E8611-CD2B-4BC0-BA67-092525DCCA8F}"/>
          </ac:spMkLst>
        </pc:spChg>
        <pc:spChg chg="del">
          <ac:chgData name="斉藤 徹" userId="33296064-e4da-4a39-8a9b-7979342510de" providerId="ADAL" clId="{BD25C948-27E3-4571-8D0D-7AF59CB1D188}" dt="2021-10-07T13:45:05.526" v="86" actId="21"/>
          <ac:spMkLst>
            <pc:docMk/>
            <pc:sldMk cId="1189491018" sldId="270"/>
            <ac:spMk id="6" creationId="{407C3EEA-7A6A-48CB-A29D-0DD832D47A31}"/>
          </ac:spMkLst>
        </pc:spChg>
        <pc:spChg chg="add del">
          <ac:chgData name="斉藤 徹" userId="33296064-e4da-4a39-8a9b-7979342510de" providerId="ADAL" clId="{BD25C948-27E3-4571-8D0D-7AF59CB1D188}" dt="2021-10-07T13:50:48.930" v="174" actId="11529"/>
          <ac:spMkLst>
            <pc:docMk/>
            <pc:sldMk cId="1189491018" sldId="270"/>
            <ac:spMk id="7" creationId="{3C04D45C-0958-4E26-B1C3-C95F02F86B30}"/>
          </ac:spMkLst>
        </pc:spChg>
        <pc:spChg chg="del">
          <ac:chgData name="斉藤 徹" userId="33296064-e4da-4a39-8a9b-7979342510de" providerId="ADAL" clId="{BD25C948-27E3-4571-8D0D-7AF59CB1D188}" dt="2021-10-07T13:42:21.281" v="49" actId="21"/>
          <ac:spMkLst>
            <pc:docMk/>
            <pc:sldMk cId="1189491018" sldId="270"/>
            <ac:spMk id="9" creationId="{4A560F06-05B0-4063-83CC-AA2A8AC37DF1}"/>
          </ac:spMkLst>
        </pc:spChg>
        <pc:spChg chg="add del mod">
          <ac:chgData name="斉藤 徹" userId="33296064-e4da-4a39-8a9b-7979342510de" providerId="ADAL" clId="{BD25C948-27E3-4571-8D0D-7AF59CB1D188}" dt="2021-10-09T10:05:12.218" v="3205" actId="20577"/>
          <ac:spMkLst>
            <pc:docMk/>
            <pc:sldMk cId="1189491018" sldId="270"/>
            <ac:spMk id="11" creationId="{8AB5E0EF-32EE-42CE-AE02-277243818FD0}"/>
          </ac:spMkLst>
        </pc:spChg>
        <pc:spChg chg="add mod">
          <ac:chgData name="斉藤 徹" userId="33296064-e4da-4a39-8a9b-7979342510de" providerId="ADAL" clId="{BD25C948-27E3-4571-8D0D-7AF59CB1D188}" dt="2021-10-07T13:59:14.828" v="316" actId="164"/>
          <ac:spMkLst>
            <pc:docMk/>
            <pc:sldMk cId="1189491018" sldId="270"/>
            <ac:spMk id="12" creationId="{FCA28624-4654-4F0E-A71F-70641E625AF9}"/>
          </ac:spMkLst>
        </pc:spChg>
        <pc:spChg chg="add mod">
          <ac:chgData name="斉藤 徹" userId="33296064-e4da-4a39-8a9b-7979342510de" providerId="ADAL" clId="{BD25C948-27E3-4571-8D0D-7AF59CB1D188}" dt="2021-10-07T14:15:54.994" v="514" actId="1076"/>
          <ac:spMkLst>
            <pc:docMk/>
            <pc:sldMk cId="1189491018" sldId="270"/>
            <ac:spMk id="13" creationId="{DFCDC346-C864-41AD-92EA-EFB05D2E39CB}"/>
          </ac:spMkLst>
        </pc:spChg>
        <pc:spChg chg="add mod ord">
          <ac:chgData name="斉藤 徹" userId="33296064-e4da-4a39-8a9b-7979342510de" providerId="ADAL" clId="{BD25C948-27E3-4571-8D0D-7AF59CB1D188}" dt="2021-10-07T13:59:14.828" v="316" actId="164"/>
          <ac:spMkLst>
            <pc:docMk/>
            <pc:sldMk cId="1189491018" sldId="270"/>
            <ac:spMk id="14" creationId="{4CD08F69-B19B-4F70-8B81-5364986D9A6F}"/>
          </ac:spMkLst>
        </pc:spChg>
        <pc:spChg chg="add mod">
          <ac:chgData name="斉藤 徹" userId="33296064-e4da-4a39-8a9b-7979342510de" providerId="ADAL" clId="{BD25C948-27E3-4571-8D0D-7AF59CB1D188}" dt="2021-10-07T14:15:54.994" v="514" actId="1076"/>
          <ac:spMkLst>
            <pc:docMk/>
            <pc:sldMk cId="1189491018" sldId="270"/>
            <ac:spMk id="15" creationId="{762E1C0B-6C5A-4892-848A-13BA4AB551CD}"/>
          </ac:spMkLst>
        </pc:spChg>
        <pc:spChg chg="add mod">
          <ac:chgData name="斉藤 徹" userId="33296064-e4da-4a39-8a9b-7979342510de" providerId="ADAL" clId="{BD25C948-27E3-4571-8D0D-7AF59CB1D188}" dt="2021-10-07T14:15:54.994" v="514" actId="1076"/>
          <ac:spMkLst>
            <pc:docMk/>
            <pc:sldMk cId="1189491018" sldId="270"/>
            <ac:spMk id="16" creationId="{11FB02F5-16F9-445C-914C-F771F6940B3C}"/>
          </ac:spMkLst>
        </pc:spChg>
        <pc:spChg chg="mod">
          <ac:chgData name="斉藤 徹" userId="33296064-e4da-4a39-8a9b-7979342510de" providerId="ADAL" clId="{BD25C948-27E3-4571-8D0D-7AF59CB1D188}" dt="2021-10-07T14:01:02.489" v="318"/>
          <ac:spMkLst>
            <pc:docMk/>
            <pc:sldMk cId="1189491018" sldId="270"/>
            <ac:spMk id="19" creationId="{347042CD-683E-4C72-A34D-9F2E7002E9CD}"/>
          </ac:spMkLst>
        </pc:spChg>
        <pc:spChg chg="mod">
          <ac:chgData name="斉藤 徹" userId="33296064-e4da-4a39-8a9b-7979342510de" providerId="ADAL" clId="{BD25C948-27E3-4571-8D0D-7AF59CB1D188}" dt="2021-10-07T14:01:02.489" v="318"/>
          <ac:spMkLst>
            <pc:docMk/>
            <pc:sldMk cId="1189491018" sldId="270"/>
            <ac:spMk id="20" creationId="{34E3C610-260F-41B3-92D8-DAE6780CC6CB}"/>
          </ac:spMkLst>
        </pc:spChg>
        <pc:spChg chg="mod">
          <ac:chgData name="斉藤 徹" userId="33296064-e4da-4a39-8a9b-7979342510de" providerId="ADAL" clId="{BD25C948-27E3-4571-8D0D-7AF59CB1D188}" dt="2021-10-07T14:01:14.002" v="320"/>
          <ac:spMkLst>
            <pc:docMk/>
            <pc:sldMk cId="1189491018" sldId="270"/>
            <ac:spMk id="22" creationId="{AF26AE67-203B-40E3-B047-B19F3581757A}"/>
          </ac:spMkLst>
        </pc:spChg>
        <pc:spChg chg="mod">
          <ac:chgData name="斉藤 徹" userId="33296064-e4da-4a39-8a9b-7979342510de" providerId="ADAL" clId="{BD25C948-27E3-4571-8D0D-7AF59CB1D188}" dt="2021-10-07T14:01:14.002" v="320"/>
          <ac:spMkLst>
            <pc:docMk/>
            <pc:sldMk cId="1189491018" sldId="270"/>
            <ac:spMk id="23" creationId="{F93C5050-2AD0-43DC-A41C-6B4CEACE6679}"/>
          </ac:spMkLst>
        </pc:spChg>
        <pc:spChg chg="add del mod">
          <ac:chgData name="斉藤 徹" userId="33296064-e4da-4a39-8a9b-7979342510de" providerId="ADAL" clId="{BD25C948-27E3-4571-8D0D-7AF59CB1D188}" dt="2021-10-07T14:06:33.779" v="327" actId="21"/>
          <ac:spMkLst>
            <pc:docMk/>
            <pc:sldMk cId="1189491018" sldId="270"/>
            <ac:spMk id="24" creationId="{69B1335C-632D-490C-A10A-9CA488FB5C88}"/>
          </ac:spMkLst>
        </pc:spChg>
        <pc:spChg chg="add del mod">
          <ac:chgData name="斉藤 徹" userId="33296064-e4da-4a39-8a9b-7979342510de" providerId="ADAL" clId="{BD25C948-27E3-4571-8D0D-7AF59CB1D188}" dt="2021-10-07T14:06:33.779" v="327" actId="21"/>
          <ac:spMkLst>
            <pc:docMk/>
            <pc:sldMk cId="1189491018" sldId="270"/>
            <ac:spMk id="25" creationId="{E58B3A04-92E5-49B8-996C-B9D144414BC6}"/>
          </ac:spMkLst>
        </pc:spChg>
        <pc:spChg chg="add mod">
          <ac:chgData name="斉藤 徹" userId="33296064-e4da-4a39-8a9b-7979342510de" providerId="ADAL" clId="{BD25C948-27E3-4571-8D0D-7AF59CB1D188}" dt="2021-10-07T14:09:16.740" v="392" actId="20577"/>
          <ac:spMkLst>
            <pc:docMk/>
            <pc:sldMk cId="1189491018" sldId="270"/>
            <ac:spMk id="26" creationId="{1FCB674E-DE3F-4FCC-B553-129F20575178}"/>
          </ac:spMkLst>
        </pc:spChg>
        <pc:spChg chg="add mod">
          <ac:chgData name="斉藤 徹" userId="33296064-e4da-4a39-8a9b-7979342510de" providerId="ADAL" clId="{BD25C948-27E3-4571-8D0D-7AF59CB1D188}" dt="2021-10-07T14:16:52.581" v="518" actId="14100"/>
          <ac:spMkLst>
            <pc:docMk/>
            <pc:sldMk cId="1189491018" sldId="270"/>
            <ac:spMk id="27" creationId="{EACC4860-3F90-48BF-BBB1-05CF78C34B46}"/>
          </ac:spMkLst>
        </pc:spChg>
        <pc:grpChg chg="add mod">
          <ac:chgData name="斉藤 徹" userId="33296064-e4da-4a39-8a9b-7979342510de" providerId="ADAL" clId="{BD25C948-27E3-4571-8D0D-7AF59CB1D188}" dt="2021-10-07T14:15:54.994" v="514" actId="1076"/>
          <ac:grpSpMkLst>
            <pc:docMk/>
            <pc:sldMk cId="1189491018" sldId="270"/>
            <ac:grpSpMk id="17" creationId="{52BC7B8B-2057-4FAA-AFFF-DC16ECF5B70C}"/>
          </ac:grpSpMkLst>
        </pc:grpChg>
        <pc:grpChg chg="add del mod">
          <ac:chgData name="斉藤 徹" userId="33296064-e4da-4a39-8a9b-7979342510de" providerId="ADAL" clId="{BD25C948-27E3-4571-8D0D-7AF59CB1D188}" dt="2021-10-07T14:06:38.328" v="328" actId="21"/>
          <ac:grpSpMkLst>
            <pc:docMk/>
            <pc:sldMk cId="1189491018" sldId="270"/>
            <ac:grpSpMk id="18" creationId="{BCF9B3FC-DA69-4C11-8F17-D4606BD8D0E7}"/>
          </ac:grpSpMkLst>
        </pc:grpChg>
        <pc:grpChg chg="add del mod">
          <ac:chgData name="斉藤 徹" userId="33296064-e4da-4a39-8a9b-7979342510de" providerId="ADAL" clId="{BD25C948-27E3-4571-8D0D-7AF59CB1D188}" dt="2021-10-07T14:06:38.328" v="328" actId="21"/>
          <ac:grpSpMkLst>
            <pc:docMk/>
            <pc:sldMk cId="1189491018" sldId="270"/>
            <ac:grpSpMk id="21" creationId="{E6D0CE28-8201-4DDF-8DCE-4C0DA685CF8A}"/>
          </ac:grpSpMkLst>
        </pc:grpChg>
        <pc:graphicFrameChg chg="add mod modGraphic">
          <ac:chgData name="斉藤 徹" userId="33296064-e4da-4a39-8a9b-7979342510de" providerId="ADAL" clId="{BD25C948-27E3-4571-8D0D-7AF59CB1D188}" dt="2021-10-07T14:15:54.994" v="514" actId="1076"/>
          <ac:graphicFrameMkLst>
            <pc:docMk/>
            <pc:sldMk cId="1189491018" sldId="270"/>
            <ac:graphicFrameMk id="10" creationId="{36391603-5505-4A65-86A5-DDF8BC831A93}"/>
          </ac:graphicFrameMkLst>
        </pc:graphicFrameChg>
        <pc:picChg chg="del">
          <ac:chgData name="斉藤 徹" userId="33296064-e4da-4a39-8a9b-7979342510de" providerId="ADAL" clId="{BD25C948-27E3-4571-8D0D-7AF59CB1D188}" dt="2021-10-07T13:42:21.281" v="49" actId="21"/>
          <ac:picMkLst>
            <pc:docMk/>
            <pc:sldMk cId="1189491018" sldId="270"/>
            <ac:picMk id="8" creationId="{F9A4F5CA-7CD6-483B-9AD1-4DBB5ECF06FF}"/>
          </ac:picMkLst>
        </pc:picChg>
      </pc:sldChg>
      <pc:sldChg chg="addSp delSp modSp add mod delAnim modAnim">
        <pc:chgData name="斉藤 徹" userId="33296064-e4da-4a39-8a9b-7979342510de" providerId="ADAL" clId="{BD25C948-27E3-4571-8D0D-7AF59CB1D188}" dt="2021-10-09T11:21:18.901" v="4587" actId="1076"/>
        <pc:sldMkLst>
          <pc:docMk/>
          <pc:sldMk cId="2230910566" sldId="271"/>
        </pc:sldMkLst>
        <pc:spChg chg="add del mod">
          <ac:chgData name="斉藤 徹" userId="33296064-e4da-4a39-8a9b-7979342510de" providerId="ADAL" clId="{BD25C948-27E3-4571-8D0D-7AF59CB1D188}" dt="2021-10-09T11:21:03.352" v="4585" actId="21"/>
          <ac:spMkLst>
            <pc:docMk/>
            <pc:sldMk cId="2230910566" sldId="271"/>
            <ac:spMk id="2" creationId="{AB849D59-A787-4366-912A-28F648C71B4A}"/>
          </ac:spMkLst>
        </pc:spChg>
        <pc:spChg chg="del">
          <ac:chgData name="斉藤 徹" userId="33296064-e4da-4a39-8a9b-7979342510de" providerId="ADAL" clId="{BD25C948-27E3-4571-8D0D-7AF59CB1D188}" dt="2021-10-07T14:19:51.513" v="612" actId="21"/>
          <ac:spMkLst>
            <pc:docMk/>
            <pc:sldMk cId="2230910566" sldId="271"/>
            <ac:spMk id="3" creationId="{36D151B0-48AC-4AE4-8AB3-6887B91260EF}"/>
          </ac:spMkLst>
        </pc:spChg>
        <pc:spChg chg="del">
          <ac:chgData name="斉藤 徹" userId="33296064-e4da-4a39-8a9b-7979342510de" providerId="ADAL" clId="{BD25C948-27E3-4571-8D0D-7AF59CB1D188}" dt="2021-10-07T14:19:51.513" v="612" actId="21"/>
          <ac:spMkLst>
            <pc:docMk/>
            <pc:sldMk cId="2230910566" sldId="271"/>
            <ac:spMk id="4" creationId="{4623E220-9E1D-4F4C-9BFC-1A1262A98200}"/>
          </ac:spMkLst>
        </pc:spChg>
        <pc:spChg chg="add del mod">
          <ac:chgData name="斉藤 徹" userId="33296064-e4da-4a39-8a9b-7979342510de" providerId="ADAL" clId="{BD25C948-27E3-4571-8D0D-7AF59CB1D188}" dt="2021-10-09T11:21:09.650" v="4586" actId="21"/>
          <ac:spMkLst>
            <pc:docMk/>
            <pc:sldMk cId="2230910566" sldId="271"/>
            <ac:spMk id="6" creationId="{3C7357E3-2950-40D2-A0EF-936638845F95}"/>
          </ac:spMkLst>
        </pc:spChg>
        <pc:spChg chg="add mod ord">
          <ac:chgData name="斉藤 徹" userId="33296064-e4da-4a39-8a9b-7979342510de" providerId="ADAL" clId="{BD25C948-27E3-4571-8D0D-7AF59CB1D188}" dt="2021-10-07T14:56:00.574" v="993" actId="20577"/>
          <ac:spMkLst>
            <pc:docMk/>
            <pc:sldMk cId="2230910566" sldId="271"/>
            <ac:spMk id="9" creationId="{4386CFC7-AA0E-4D76-B2A9-E367D8790CD8}"/>
          </ac:spMkLst>
        </pc:spChg>
        <pc:spChg chg="del">
          <ac:chgData name="斉藤 徹" userId="33296064-e4da-4a39-8a9b-7979342510de" providerId="ADAL" clId="{BD25C948-27E3-4571-8D0D-7AF59CB1D188}" dt="2021-10-07T14:19:51.513" v="612" actId="21"/>
          <ac:spMkLst>
            <pc:docMk/>
            <pc:sldMk cId="2230910566" sldId="271"/>
            <ac:spMk id="11" creationId="{8AB5E0EF-32EE-42CE-AE02-277243818FD0}"/>
          </ac:spMkLst>
        </pc:spChg>
        <pc:spChg chg="del">
          <ac:chgData name="斉藤 徹" userId="33296064-e4da-4a39-8a9b-7979342510de" providerId="ADAL" clId="{BD25C948-27E3-4571-8D0D-7AF59CB1D188}" dt="2021-10-07T14:19:51.513" v="612" actId="21"/>
          <ac:spMkLst>
            <pc:docMk/>
            <pc:sldMk cId="2230910566" sldId="271"/>
            <ac:spMk id="13" creationId="{DFCDC346-C864-41AD-92EA-EFB05D2E39CB}"/>
          </ac:spMkLst>
        </pc:spChg>
        <pc:spChg chg="del">
          <ac:chgData name="斉藤 徹" userId="33296064-e4da-4a39-8a9b-7979342510de" providerId="ADAL" clId="{BD25C948-27E3-4571-8D0D-7AF59CB1D188}" dt="2021-10-07T14:19:51.513" v="612" actId="21"/>
          <ac:spMkLst>
            <pc:docMk/>
            <pc:sldMk cId="2230910566" sldId="271"/>
            <ac:spMk id="15" creationId="{762E1C0B-6C5A-4892-848A-13BA4AB551CD}"/>
          </ac:spMkLst>
        </pc:spChg>
        <pc:spChg chg="del">
          <ac:chgData name="斉藤 徹" userId="33296064-e4da-4a39-8a9b-7979342510de" providerId="ADAL" clId="{BD25C948-27E3-4571-8D0D-7AF59CB1D188}" dt="2021-10-07T14:19:51.513" v="612" actId="21"/>
          <ac:spMkLst>
            <pc:docMk/>
            <pc:sldMk cId="2230910566" sldId="271"/>
            <ac:spMk id="16" creationId="{11FB02F5-16F9-445C-914C-F771F6940B3C}"/>
          </ac:spMkLst>
        </pc:spChg>
        <pc:spChg chg="add del mod ord">
          <ac:chgData name="斉藤 徹" userId="33296064-e4da-4a39-8a9b-7979342510de" providerId="ADAL" clId="{BD25C948-27E3-4571-8D0D-7AF59CB1D188}" dt="2021-10-09T11:20:48.506" v="4584" actId="478"/>
          <ac:spMkLst>
            <pc:docMk/>
            <pc:sldMk cId="2230910566" sldId="271"/>
            <ac:spMk id="20" creationId="{A60CCF95-44E4-4BDD-B19A-552DF2E95E76}"/>
          </ac:spMkLst>
        </pc:spChg>
        <pc:spChg chg="add del mod">
          <ac:chgData name="斉藤 徹" userId="33296064-e4da-4a39-8a9b-7979342510de" providerId="ADAL" clId="{BD25C948-27E3-4571-8D0D-7AF59CB1D188}" dt="2021-10-09T11:20:48.506" v="4584" actId="478"/>
          <ac:spMkLst>
            <pc:docMk/>
            <pc:sldMk cId="2230910566" sldId="271"/>
            <ac:spMk id="21" creationId="{4846C447-2E83-42F0-9602-8AF8FE146400}"/>
          </ac:spMkLst>
        </pc:spChg>
        <pc:spChg chg="add del mod">
          <ac:chgData name="斉藤 徹" userId="33296064-e4da-4a39-8a9b-7979342510de" providerId="ADAL" clId="{BD25C948-27E3-4571-8D0D-7AF59CB1D188}" dt="2021-10-09T11:20:48.506" v="4584" actId="478"/>
          <ac:spMkLst>
            <pc:docMk/>
            <pc:sldMk cId="2230910566" sldId="271"/>
            <ac:spMk id="22" creationId="{B95DED31-EAFE-468A-8344-A109CB7FCA8F}"/>
          </ac:spMkLst>
        </pc:spChg>
        <pc:spChg chg="add del mod">
          <ac:chgData name="斉藤 徹" userId="33296064-e4da-4a39-8a9b-7979342510de" providerId="ADAL" clId="{BD25C948-27E3-4571-8D0D-7AF59CB1D188}" dt="2021-10-09T11:20:48.506" v="4584" actId="478"/>
          <ac:spMkLst>
            <pc:docMk/>
            <pc:sldMk cId="2230910566" sldId="271"/>
            <ac:spMk id="23" creationId="{7E63F4AF-4CCF-439B-B6C9-6E104F7B3E4C}"/>
          </ac:spMkLst>
        </pc:spChg>
        <pc:spChg chg="add del mod">
          <ac:chgData name="斉藤 徹" userId="33296064-e4da-4a39-8a9b-7979342510de" providerId="ADAL" clId="{BD25C948-27E3-4571-8D0D-7AF59CB1D188}" dt="2021-10-09T11:20:48.506" v="4584" actId="478"/>
          <ac:spMkLst>
            <pc:docMk/>
            <pc:sldMk cId="2230910566" sldId="271"/>
            <ac:spMk id="24" creationId="{31CF644D-3BD3-4D35-A0AB-405B6BD56A14}"/>
          </ac:spMkLst>
        </pc:spChg>
        <pc:spChg chg="add del mod">
          <ac:chgData name="斉藤 徹" userId="33296064-e4da-4a39-8a9b-7979342510de" providerId="ADAL" clId="{BD25C948-27E3-4571-8D0D-7AF59CB1D188}" dt="2021-10-09T11:20:48.506" v="4584" actId="478"/>
          <ac:spMkLst>
            <pc:docMk/>
            <pc:sldMk cId="2230910566" sldId="271"/>
            <ac:spMk id="25" creationId="{7528805E-1C5B-4850-A32B-10E56AD4C73A}"/>
          </ac:spMkLst>
        </pc:spChg>
        <pc:spChg chg="mod">
          <ac:chgData name="斉藤 徹" userId="33296064-e4da-4a39-8a9b-7979342510de" providerId="ADAL" clId="{BD25C948-27E3-4571-8D0D-7AF59CB1D188}" dt="2021-10-09T11:21:18.901" v="4587" actId="1076"/>
          <ac:spMkLst>
            <pc:docMk/>
            <pc:sldMk cId="2230910566" sldId="271"/>
            <ac:spMk id="26" creationId="{1FCB674E-DE3F-4FCC-B553-129F20575178}"/>
          </ac:spMkLst>
        </pc:spChg>
        <pc:spChg chg="del">
          <ac:chgData name="斉藤 徹" userId="33296064-e4da-4a39-8a9b-7979342510de" providerId="ADAL" clId="{BD25C948-27E3-4571-8D0D-7AF59CB1D188}" dt="2021-10-07T14:19:51.513" v="612" actId="21"/>
          <ac:spMkLst>
            <pc:docMk/>
            <pc:sldMk cId="2230910566" sldId="271"/>
            <ac:spMk id="27" creationId="{EACC4860-3F90-48BF-BBB1-05CF78C34B46}"/>
          </ac:spMkLst>
        </pc:spChg>
        <pc:spChg chg="add mod">
          <ac:chgData name="斉藤 徹" userId="33296064-e4da-4a39-8a9b-7979342510de" providerId="ADAL" clId="{BD25C948-27E3-4571-8D0D-7AF59CB1D188}" dt="2021-10-07T14:55:34.112" v="975" actId="14100"/>
          <ac:spMkLst>
            <pc:docMk/>
            <pc:sldMk cId="2230910566" sldId="271"/>
            <ac:spMk id="28" creationId="{8CA65543-AB8E-4441-A1EF-15E92D01DD96}"/>
          </ac:spMkLst>
        </pc:spChg>
        <pc:spChg chg="add del mod">
          <ac:chgData name="斉藤 徹" userId="33296064-e4da-4a39-8a9b-7979342510de" providerId="ADAL" clId="{BD25C948-27E3-4571-8D0D-7AF59CB1D188}" dt="2021-10-09T11:20:48.506" v="4584" actId="478"/>
          <ac:spMkLst>
            <pc:docMk/>
            <pc:sldMk cId="2230910566" sldId="271"/>
            <ac:spMk id="29" creationId="{F56E6A3A-D2A6-4FF8-9D3E-65C945179BAC}"/>
          </ac:spMkLst>
        </pc:spChg>
        <pc:spChg chg="add del mod">
          <ac:chgData name="斉藤 徹" userId="33296064-e4da-4a39-8a9b-7979342510de" providerId="ADAL" clId="{BD25C948-27E3-4571-8D0D-7AF59CB1D188}" dt="2021-10-09T11:20:48.506" v="4584" actId="478"/>
          <ac:spMkLst>
            <pc:docMk/>
            <pc:sldMk cId="2230910566" sldId="271"/>
            <ac:spMk id="30" creationId="{1E203502-A7C6-4B19-8594-929CE40438B5}"/>
          </ac:spMkLst>
        </pc:spChg>
        <pc:spChg chg="add del">
          <ac:chgData name="斉藤 徹" userId="33296064-e4da-4a39-8a9b-7979342510de" providerId="ADAL" clId="{BD25C948-27E3-4571-8D0D-7AF59CB1D188}" dt="2021-10-07T14:59:19.186" v="1024" actId="22"/>
          <ac:spMkLst>
            <pc:docMk/>
            <pc:sldMk cId="2230910566" sldId="271"/>
            <ac:spMk id="31" creationId="{1C2E4FE0-1FAA-4EB3-9DA1-A64E59782D0B}"/>
          </ac:spMkLst>
        </pc:spChg>
        <pc:grpChg chg="del">
          <ac:chgData name="斉藤 徹" userId="33296064-e4da-4a39-8a9b-7979342510de" providerId="ADAL" clId="{BD25C948-27E3-4571-8D0D-7AF59CB1D188}" dt="2021-10-07T14:19:51.513" v="612" actId="21"/>
          <ac:grpSpMkLst>
            <pc:docMk/>
            <pc:sldMk cId="2230910566" sldId="271"/>
            <ac:grpSpMk id="17" creationId="{52BC7B8B-2057-4FAA-AFFF-DC16ECF5B70C}"/>
          </ac:grpSpMkLst>
        </pc:grpChg>
        <pc:graphicFrameChg chg="del">
          <ac:chgData name="斉藤 徹" userId="33296064-e4da-4a39-8a9b-7979342510de" providerId="ADAL" clId="{BD25C948-27E3-4571-8D0D-7AF59CB1D188}" dt="2021-10-07T14:19:51.513" v="612" actId="21"/>
          <ac:graphicFrameMkLst>
            <pc:docMk/>
            <pc:sldMk cId="2230910566" sldId="271"/>
            <ac:graphicFrameMk id="10" creationId="{36391603-5505-4A65-86A5-DDF8BC831A93}"/>
          </ac:graphicFrameMkLst>
        </pc:graphicFrameChg>
        <pc:picChg chg="add del mod">
          <ac:chgData name="斉藤 徹" userId="33296064-e4da-4a39-8a9b-7979342510de" providerId="ADAL" clId="{BD25C948-27E3-4571-8D0D-7AF59CB1D188}" dt="2021-10-09T11:20:48.506" v="4584" actId="478"/>
          <ac:picMkLst>
            <pc:docMk/>
            <pc:sldMk cId="2230910566" sldId="271"/>
            <ac:picMk id="8" creationId="{A4D0DD46-D4A7-4FFB-852C-767FEF2DB108}"/>
          </ac:picMkLst>
        </pc:picChg>
      </pc:sldChg>
      <pc:sldChg chg="addSp delSp modSp add mod delAnim modAnim">
        <pc:chgData name="斉藤 徹" userId="33296064-e4da-4a39-8a9b-7979342510de" providerId="ADAL" clId="{BD25C948-27E3-4571-8D0D-7AF59CB1D188}" dt="2021-10-09T10:20:30.951" v="3297"/>
        <pc:sldMkLst>
          <pc:docMk/>
          <pc:sldMk cId="275008510" sldId="272"/>
        </pc:sldMkLst>
        <pc:spChg chg="add mod">
          <ac:chgData name="斉藤 徹" userId="33296064-e4da-4a39-8a9b-7979342510de" providerId="ADAL" clId="{BD25C948-27E3-4571-8D0D-7AF59CB1D188}" dt="2021-10-07T15:48:48.115" v="1757" actId="693"/>
          <ac:spMkLst>
            <pc:docMk/>
            <pc:sldMk cId="275008510" sldId="272"/>
            <ac:spMk id="3" creationId="{BB62A0CF-0951-4B9F-B171-08E06D249685}"/>
          </ac:spMkLst>
        </pc:spChg>
        <pc:spChg chg="add del">
          <ac:chgData name="斉藤 徹" userId="33296064-e4da-4a39-8a9b-7979342510de" providerId="ADAL" clId="{BD25C948-27E3-4571-8D0D-7AF59CB1D188}" dt="2021-10-07T15:04:20.012" v="1106"/>
          <ac:spMkLst>
            <pc:docMk/>
            <pc:sldMk cId="275008510" sldId="272"/>
            <ac:spMk id="6" creationId="{3C7357E3-2950-40D2-A0EF-936638845F95}"/>
          </ac:spMkLst>
        </pc:spChg>
        <pc:spChg chg="mod ord">
          <ac:chgData name="斉藤 徹" userId="33296064-e4da-4a39-8a9b-7979342510de" providerId="ADAL" clId="{BD25C948-27E3-4571-8D0D-7AF59CB1D188}" dt="2021-10-07T15:44:41.318" v="1743" actId="113"/>
          <ac:spMkLst>
            <pc:docMk/>
            <pc:sldMk cId="275008510" sldId="272"/>
            <ac:spMk id="9" creationId="{4386CFC7-AA0E-4D76-B2A9-E367D8790CD8}"/>
          </ac:spMkLst>
        </pc:spChg>
        <pc:spChg chg="add mod">
          <ac:chgData name="斉藤 徹" userId="33296064-e4da-4a39-8a9b-7979342510de" providerId="ADAL" clId="{BD25C948-27E3-4571-8D0D-7AF59CB1D188}" dt="2021-10-07T15:45:01.230" v="1747" actId="113"/>
          <ac:spMkLst>
            <pc:docMk/>
            <pc:sldMk cId="275008510" sldId="272"/>
            <ac:spMk id="16" creationId="{18B44FD2-5473-4D5F-AAB1-ED5B619F0AA4}"/>
          </ac:spMkLst>
        </pc:spChg>
        <pc:spChg chg="add del mod">
          <ac:chgData name="斉藤 徹" userId="33296064-e4da-4a39-8a9b-7979342510de" providerId="ADAL" clId="{BD25C948-27E3-4571-8D0D-7AF59CB1D188}" dt="2021-10-07T15:04:20.012" v="1106"/>
          <ac:spMkLst>
            <pc:docMk/>
            <pc:sldMk cId="275008510" sldId="272"/>
            <ac:spMk id="17" creationId="{128A69F5-DAA3-4AF0-BD47-3FE7E1FC1C8C}"/>
          </ac:spMkLst>
        </pc:spChg>
        <pc:spChg chg="add mod">
          <ac:chgData name="斉藤 徹" userId="33296064-e4da-4a39-8a9b-7979342510de" providerId="ADAL" clId="{BD25C948-27E3-4571-8D0D-7AF59CB1D188}" dt="2021-10-07T15:44:52.217" v="1745" actId="113"/>
          <ac:spMkLst>
            <pc:docMk/>
            <pc:sldMk cId="275008510" sldId="272"/>
            <ac:spMk id="18" creationId="{83A786D7-E0D8-4340-871E-CE5CFB8EAA44}"/>
          </ac:spMkLst>
        </pc:spChg>
        <pc:spChg chg="add del mod">
          <ac:chgData name="斉藤 徹" userId="33296064-e4da-4a39-8a9b-7979342510de" providerId="ADAL" clId="{BD25C948-27E3-4571-8D0D-7AF59CB1D188}" dt="2021-10-07T15:17:27.979" v="1321" actId="21"/>
          <ac:spMkLst>
            <pc:docMk/>
            <pc:sldMk cId="275008510" sldId="272"/>
            <ac:spMk id="19" creationId="{26DBC12F-2E1C-4D35-BBA0-48E61B348D60}"/>
          </ac:spMkLst>
        </pc:spChg>
        <pc:spChg chg="del">
          <ac:chgData name="斉藤 徹" userId="33296064-e4da-4a39-8a9b-7979342510de" providerId="ADAL" clId="{BD25C948-27E3-4571-8D0D-7AF59CB1D188}" dt="2021-10-07T14:59:48.870" v="1027" actId="21"/>
          <ac:spMkLst>
            <pc:docMk/>
            <pc:sldMk cId="275008510" sldId="272"/>
            <ac:spMk id="20" creationId="{A60CCF95-44E4-4BDD-B19A-552DF2E95E76}"/>
          </ac:spMkLst>
        </pc:spChg>
        <pc:spChg chg="del">
          <ac:chgData name="斉藤 徹" userId="33296064-e4da-4a39-8a9b-7979342510de" providerId="ADAL" clId="{BD25C948-27E3-4571-8D0D-7AF59CB1D188}" dt="2021-10-07T14:59:48.870" v="1027" actId="21"/>
          <ac:spMkLst>
            <pc:docMk/>
            <pc:sldMk cId="275008510" sldId="272"/>
            <ac:spMk id="21" creationId="{4846C447-2E83-42F0-9602-8AF8FE146400}"/>
          </ac:spMkLst>
        </pc:spChg>
        <pc:spChg chg="del">
          <ac:chgData name="斉藤 徹" userId="33296064-e4da-4a39-8a9b-7979342510de" providerId="ADAL" clId="{BD25C948-27E3-4571-8D0D-7AF59CB1D188}" dt="2021-10-07T14:59:48.870" v="1027" actId="21"/>
          <ac:spMkLst>
            <pc:docMk/>
            <pc:sldMk cId="275008510" sldId="272"/>
            <ac:spMk id="22" creationId="{B95DED31-EAFE-468A-8344-A109CB7FCA8F}"/>
          </ac:spMkLst>
        </pc:spChg>
        <pc:spChg chg="del">
          <ac:chgData name="斉藤 徹" userId="33296064-e4da-4a39-8a9b-7979342510de" providerId="ADAL" clId="{BD25C948-27E3-4571-8D0D-7AF59CB1D188}" dt="2021-10-07T14:59:53.022" v="1028" actId="21"/>
          <ac:spMkLst>
            <pc:docMk/>
            <pc:sldMk cId="275008510" sldId="272"/>
            <ac:spMk id="23" creationId="{7E63F4AF-4CCF-439B-B6C9-6E104F7B3E4C}"/>
          </ac:spMkLst>
        </pc:spChg>
        <pc:spChg chg="del">
          <ac:chgData name="斉藤 徹" userId="33296064-e4da-4a39-8a9b-7979342510de" providerId="ADAL" clId="{BD25C948-27E3-4571-8D0D-7AF59CB1D188}" dt="2021-10-07T14:59:53.022" v="1028" actId="21"/>
          <ac:spMkLst>
            <pc:docMk/>
            <pc:sldMk cId="275008510" sldId="272"/>
            <ac:spMk id="24" creationId="{31CF644D-3BD3-4D35-A0AB-405B6BD56A14}"/>
          </ac:spMkLst>
        </pc:spChg>
        <pc:spChg chg="del">
          <ac:chgData name="斉藤 徹" userId="33296064-e4da-4a39-8a9b-7979342510de" providerId="ADAL" clId="{BD25C948-27E3-4571-8D0D-7AF59CB1D188}" dt="2021-10-07T14:59:53.022" v="1028" actId="21"/>
          <ac:spMkLst>
            <pc:docMk/>
            <pc:sldMk cId="275008510" sldId="272"/>
            <ac:spMk id="25" creationId="{7528805E-1C5B-4850-A32B-10E56AD4C73A}"/>
          </ac:spMkLst>
        </pc:spChg>
        <pc:spChg chg="del">
          <ac:chgData name="斉藤 徹" userId="33296064-e4da-4a39-8a9b-7979342510de" providerId="ADAL" clId="{BD25C948-27E3-4571-8D0D-7AF59CB1D188}" dt="2021-10-07T14:59:42.894" v="1026" actId="21"/>
          <ac:spMkLst>
            <pc:docMk/>
            <pc:sldMk cId="275008510" sldId="272"/>
            <ac:spMk id="26" creationId="{1FCB674E-DE3F-4FCC-B553-129F20575178}"/>
          </ac:spMkLst>
        </pc:spChg>
        <pc:spChg chg="add mod">
          <ac:chgData name="斉藤 徹" userId="33296064-e4da-4a39-8a9b-7979342510de" providerId="ADAL" clId="{BD25C948-27E3-4571-8D0D-7AF59CB1D188}" dt="2021-10-07T15:49:03.341" v="1758" actId="693"/>
          <ac:spMkLst>
            <pc:docMk/>
            <pc:sldMk cId="275008510" sldId="272"/>
            <ac:spMk id="27" creationId="{F1BBB4A4-0120-4518-BCBD-3063B8A0973C}"/>
          </ac:spMkLst>
        </pc:spChg>
        <pc:spChg chg="del">
          <ac:chgData name="斉藤 徹" userId="33296064-e4da-4a39-8a9b-7979342510de" providerId="ADAL" clId="{BD25C948-27E3-4571-8D0D-7AF59CB1D188}" dt="2021-10-07T14:59:48.870" v="1027" actId="21"/>
          <ac:spMkLst>
            <pc:docMk/>
            <pc:sldMk cId="275008510" sldId="272"/>
            <ac:spMk id="28" creationId="{8CA65543-AB8E-4441-A1EF-15E92D01DD96}"/>
          </ac:spMkLst>
        </pc:spChg>
        <pc:spChg chg="del">
          <ac:chgData name="斉藤 徹" userId="33296064-e4da-4a39-8a9b-7979342510de" providerId="ADAL" clId="{BD25C948-27E3-4571-8D0D-7AF59CB1D188}" dt="2021-10-07T14:59:48.870" v="1027" actId="21"/>
          <ac:spMkLst>
            <pc:docMk/>
            <pc:sldMk cId="275008510" sldId="272"/>
            <ac:spMk id="29" creationId="{F56E6A3A-D2A6-4FF8-9D3E-65C945179BAC}"/>
          </ac:spMkLst>
        </pc:spChg>
        <pc:spChg chg="del">
          <ac:chgData name="斉藤 徹" userId="33296064-e4da-4a39-8a9b-7979342510de" providerId="ADAL" clId="{BD25C948-27E3-4571-8D0D-7AF59CB1D188}" dt="2021-10-07T14:59:48.870" v="1027" actId="21"/>
          <ac:spMkLst>
            <pc:docMk/>
            <pc:sldMk cId="275008510" sldId="272"/>
            <ac:spMk id="30" creationId="{1E203502-A7C6-4B19-8594-929CE40438B5}"/>
          </ac:spMkLst>
        </pc:spChg>
        <pc:spChg chg="add del mod">
          <ac:chgData name="斉藤 徹" userId="33296064-e4da-4a39-8a9b-7979342510de" providerId="ADAL" clId="{BD25C948-27E3-4571-8D0D-7AF59CB1D188}" dt="2021-10-07T15:23:36.781" v="1361" actId="21"/>
          <ac:spMkLst>
            <pc:docMk/>
            <pc:sldMk cId="275008510" sldId="272"/>
            <ac:spMk id="32" creationId="{C29C13A2-A4A5-4EAC-A709-8573D3031375}"/>
          </ac:spMkLst>
        </pc:spChg>
        <pc:spChg chg="add mod">
          <ac:chgData name="斉藤 徹" userId="33296064-e4da-4a39-8a9b-7979342510de" providerId="ADAL" clId="{BD25C948-27E3-4571-8D0D-7AF59CB1D188}" dt="2021-10-07T15:49:42.045" v="1760" actId="693"/>
          <ac:spMkLst>
            <pc:docMk/>
            <pc:sldMk cId="275008510" sldId="272"/>
            <ac:spMk id="34" creationId="{E3A48F48-91D1-419A-A2A4-1442BC6A4267}"/>
          </ac:spMkLst>
        </pc:spChg>
        <pc:spChg chg="add mod">
          <ac:chgData name="斉藤 徹" userId="33296064-e4da-4a39-8a9b-7979342510de" providerId="ADAL" clId="{BD25C948-27E3-4571-8D0D-7AF59CB1D188}" dt="2021-10-07T15:49:42.045" v="1760" actId="693"/>
          <ac:spMkLst>
            <pc:docMk/>
            <pc:sldMk cId="275008510" sldId="272"/>
            <ac:spMk id="36" creationId="{D99F96B3-91D9-4020-9F7B-FAD445E67785}"/>
          </ac:spMkLst>
        </pc:spChg>
        <pc:spChg chg="add mod">
          <ac:chgData name="斉藤 徹" userId="33296064-e4da-4a39-8a9b-7979342510de" providerId="ADAL" clId="{BD25C948-27E3-4571-8D0D-7AF59CB1D188}" dt="2021-10-07T15:29:48.006" v="1479" actId="207"/>
          <ac:spMkLst>
            <pc:docMk/>
            <pc:sldMk cId="275008510" sldId="272"/>
            <ac:spMk id="39" creationId="{1DB71218-943B-4E49-AF00-986621E98FFA}"/>
          </ac:spMkLst>
        </pc:spChg>
        <pc:spChg chg="add mod">
          <ac:chgData name="斉藤 徹" userId="33296064-e4da-4a39-8a9b-7979342510de" providerId="ADAL" clId="{BD25C948-27E3-4571-8D0D-7AF59CB1D188}" dt="2021-10-07T15:31:53.304" v="1538" actId="1076"/>
          <ac:spMkLst>
            <pc:docMk/>
            <pc:sldMk cId="275008510" sldId="272"/>
            <ac:spMk id="40" creationId="{F2E72A05-27A6-4F9C-A68B-28DAB8A0CC30}"/>
          </ac:spMkLst>
        </pc:spChg>
        <pc:spChg chg="add mod">
          <ac:chgData name="斉藤 徹" userId="33296064-e4da-4a39-8a9b-7979342510de" providerId="ADAL" clId="{BD25C948-27E3-4571-8D0D-7AF59CB1D188}" dt="2021-10-07T15:49:17.652" v="1759" actId="693"/>
          <ac:spMkLst>
            <pc:docMk/>
            <pc:sldMk cId="275008510" sldId="272"/>
            <ac:spMk id="41" creationId="{DB0DB75F-9EF8-4642-AE8F-F00FFBB1734D}"/>
          </ac:spMkLst>
        </pc:spChg>
        <pc:spChg chg="add mod">
          <ac:chgData name="斉藤 徹" userId="33296064-e4da-4a39-8a9b-7979342510de" providerId="ADAL" clId="{BD25C948-27E3-4571-8D0D-7AF59CB1D188}" dt="2021-10-07T15:47:40.905" v="1756" actId="14100"/>
          <ac:spMkLst>
            <pc:docMk/>
            <pc:sldMk cId="275008510" sldId="272"/>
            <ac:spMk id="42" creationId="{6503F827-6EA2-40A2-A6BA-38E454BC11D1}"/>
          </ac:spMkLst>
        </pc:spChg>
        <pc:spChg chg="add mod">
          <ac:chgData name="斉藤 徹" userId="33296064-e4da-4a39-8a9b-7979342510de" providerId="ADAL" clId="{BD25C948-27E3-4571-8D0D-7AF59CB1D188}" dt="2021-10-07T15:38:08.941" v="1638" actId="1076"/>
          <ac:spMkLst>
            <pc:docMk/>
            <pc:sldMk cId="275008510" sldId="272"/>
            <ac:spMk id="45" creationId="{7FEB5B65-75A4-4664-9D6D-A42A6D65413D}"/>
          </ac:spMkLst>
        </pc:spChg>
        <pc:spChg chg="add mod">
          <ac:chgData name="斉藤 徹" userId="33296064-e4da-4a39-8a9b-7979342510de" providerId="ADAL" clId="{BD25C948-27E3-4571-8D0D-7AF59CB1D188}" dt="2021-10-07T15:50:50.490" v="1764" actId="1076"/>
          <ac:spMkLst>
            <pc:docMk/>
            <pc:sldMk cId="275008510" sldId="272"/>
            <ac:spMk id="47" creationId="{6817FCA3-CF34-494C-84BD-47EF89D954EA}"/>
          </ac:spMkLst>
        </pc:spChg>
        <pc:picChg chg="del">
          <ac:chgData name="斉藤 徹" userId="33296064-e4da-4a39-8a9b-7979342510de" providerId="ADAL" clId="{BD25C948-27E3-4571-8D0D-7AF59CB1D188}" dt="2021-10-07T14:59:48.870" v="1027" actId="21"/>
          <ac:picMkLst>
            <pc:docMk/>
            <pc:sldMk cId="275008510" sldId="272"/>
            <ac:picMk id="8" creationId="{A4D0DD46-D4A7-4FFB-852C-767FEF2DB108}"/>
          </ac:picMkLst>
        </pc:picChg>
        <pc:picChg chg="add del mod">
          <ac:chgData name="斉藤 徹" userId="33296064-e4da-4a39-8a9b-7979342510de" providerId="ADAL" clId="{BD25C948-27E3-4571-8D0D-7AF59CB1D188}" dt="2021-10-07T15:23:38.094" v="1362" actId="21"/>
          <ac:picMkLst>
            <pc:docMk/>
            <pc:sldMk cId="275008510" sldId="272"/>
            <ac:picMk id="11" creationId="{6964B0AE-BDB7-4387-B3F9-82087FD39CB3}"/>
          </ac:picMkLst>
        </pc:picChg>
        <pc:picChg chg="add mod modCrop">
          <ac:chgData name="斉藤 徹" userId="33296064-e4da-4a39-8a9b-7979342510de" providerId="ADAL" clId="{BD25C948-27E3-4571-8D0D-7AF59CB1D188}" dt="2021-10-07T15:36:05.213" v="1600" actId="1076"/>
          <ac:picMkLst>
            <pc:docMk/>
            <pc:sldMk cId="275008510" sldId="272"/>
            <ac:picMk id="14" creationId="{94D1A0A7-AA03-49EA-9DCD-19121198EFB1}"/>
          </ac:picMkLst>
        </pc:picChg>
        <pc:cxnChg chg="add mod">
          <ac:chgData name="斉藤 徹" userId="33296064-e4da-4a39-8a9b-7979342510de" providerId="ADAL" clId="{BD25C948-27E3-4571-8D0D-7AF59CB1D188}" dt="2021-10-07T15:20:17.264" v="1340" actId="1076"/>
          <ac:cxnSpMkLst>
            <pc:docMk/>
            <pc:sldMk cId="275008510" sldId="272"/>
            <ac:cxnSpMk id="5" creationId="{10EC5EB6-C359-46FA-9CE1-427C78C665C4}"/>
          </ac:cxnSpMkLst>
        </pc:cxnChg>
        <pc:cxnChg chg="add mod">
          <ac:chgData name="斉藤 徹" userId="33296064-e4da-4a39-8a9b-7979342510de" providerId="ADAL" clId="{BD25C948-27E3-4571-8D0D-7AF59CB1D188}" dt="2021-10-07T15:25:57.693" v="1378" actId="208"/>
          <ac:cxnSpMkLst>
            <pc:docMk/>
            <pc:sldMk cId="275008510" sldId="272"/>
            <ac:cxnSpMk id="31" creationId="{FF5C8083-15B2-4EE0-A9D7-40490564430E}"/>
          </ac:cxnSpMkLst>
        </pc:cxnChg>
        <pc:cxnChg chg="add del mod">
          <ac:chgData name="斉藤 徹" userId="33296064-e4da-4a39-8a9b-7979342510de" providerId="ADAL" clId="{BD25C948-27E3-4571-8D0D-7AF59CB1D188}" dt="2021-10-07T15:23:33.101" v="1360"/>
          <ac:cxnSpMkLst>
            <pc:docMk/>
            <pc:sldMk cId="275008510" sldId="272"/>
            <ac:cxnSpMk id="33" creationId="{A35D2EA1-7745-4C68-95C4-3CF01865B7D8}"/>
          </ac:cxnSpMkLst>
        </pc:cxnChg>
        <pc:cxnChg chg="add mod">
          <ac:chgData name="斉藤 徹" userId="33296064-e4da-4a39-8a9b-7979342510de" providerId="ADAL" clId="{BD25C948-27E3-4571-8D0D-7AF59CB1D188}" dt="2021-10-07T15:38:33.572" v="1639" actId="14100"/>
          <ac:cxnSpMkLst>
            <pc:docMk/>
            <pc:sldMk cId="275008510" sldId="272"/>
            <ac:cxnSpMk id="35" creationId="{B50EA023-2A7E-4FE4-8CE6-5C56C42472D9}"/>
          </ac:cxnSpMkLst>
        </pc:cxnChg>
        <pc:cxnChg chg="add mod">
          <ac:chgData name="斉藤 徹" userId="33296064-e4da-4a39-8a9b-7979342510de" providerId="ADAL" clId="{BD25C948-27E3-4571-8D0D-7AF59CB1D188}" dt="2021-10-07T15:36:23.503" v="1602" actId="14100"/>
          <ac:cxnSpMkLst>
            <pc:docMk/>
            <pc:sldMk cId="275008510" sldId="272"/>
            <ac:cxnSpMk id="37" creationId="{8071D75B-4E4D-4F96-AA0E-B1E0F39A6FDE}"/>
          </ac:cxnSpMkLst>
        </pc:cxnChg>
      </pc:sldChg>
      <pc:sldChg chg="addSp delSp modSp new mod ord">
        <pc:chgData name="斉藤 徹" userId="33296064-e4da-4a39-8a9b-7979342510de" providerId="ADAL" clId="{BD25C948-27E3-4571-8D0D-7AF59CB1D188}" dt="2021-10-09T11:02:19.948" v="4017" actId="1076"/>
        <pc:sldMkLst>
          <pc:docMk/>
          <pc:sldMk cId="3379528921" sldId="273"/>
        </pc:sldMkLst>
        <pc:spChg chg="mod">
          <ac:chgData name="斉藤 徹" userId="33296064-e4da-4a39-8a9b-7979342510de" providerId="ADAL" clId="{BD25C948-27E3-4571-8D0D-7AF59CB1D188}" dt="2021-10-07T16:09:53.048" v="2052" actId="20577"/>
          <ac:spMkLst>
            <pc:docMk/>
            <pc:sldMk cId="3379528921" sldId="273"/>
            <ac:spMk id="2" creationId="{6733898A-056A-4CD8-BD84-3896D870F328}"/>
          </ac:spMkLst>
        </pc:spChg>
        <pc:spChg chg="mod">
          <ac:chgData name="斉藤 徹" userId="33296064-e4da-4a39-8a9b-7979342510de" providerId="ADAL" clId="{BD25C948-27E3-4571-8D0D-7AF59CB1D188}" dt="2021-10-09T09:37:32.594" v="2648" actId="1076"/>
          <ac:spMkLst>
            <pc:docMk/>
            <pc:sldMk cId="3379528921" sldId="273"/>
            <ac:spMk id="3" creationId="{B23DF8F8-FE70-4551-9D27-F47A26309439}"/>
          </ac:spMkLst>
        </pc:spChg>
        <pc:spChg chg="add del mod">
          <ac:chgData name="斉藤 徹" userId="33296064-e4da-4a39-8a9b-7979342510de" providerId="ADAL" clId="{BD25C948-27E3-4571-8D0D-7AF59CB1D188}" dt="2021-10-07T16:04:00.275" v="2020" actId="21"/>
          <ac:spMkLst>
            <pc:docMk/>
            <pc:sldMk cId="3379528921" sldId="273"/>
            <ac:spMk id="4" creationId="{BCCE8532-526F-4DA0-AF5A-C5CE85B6340A}"/>
          </ac:spMkLst>
        </pc:spChg>
        <pc:spChg chg="add mod">
          <ac:chgData name="斉藤 徹" userId="33296064-e4da-4a39-8a9b-7979342510de" providerId="ADAL" clId="{BD25C948-27E3-4571-8D0D-7AF59CB1D188}" dt="2021-10-09T11:02:19.948" v="4017" actId="1076"/>
          <ac:spMkLst>
            <pc:docMk/>
            <pc:sldMk cId="3379528921" sldId="273"/>
            <ac:spMk id="6" creationId="{36D6753D-609A-4BB8-B28B-3F0E0664A88C}"/>
          </ac:spMkLst>
        </pc:spChg>
        <pc:spChg chg="add mod">
          <ac:chgData name="斉藤 徹" userId="33296064-e4da-4a39-8a9b-7979342510de" providerId="ADAL" clId="{BD25C948-27E3-4571-8D0D-7AF59CB1D188}" dt="2021-10-09T09:37:36.491" v="2649" actId="1076"/>
          <ac:spMkLst>
            <pc:docMk/>
            <pc:sldMk cId="3379528921" sldId="273"/>
            <ac:spMk id="7" creationId="{0759FA96-F186-4966-9AA6-502ABAFE968E}"/>
          </ac:spMkLst>
        </pc:spChg>
        <pc:picChg chg="add mod modCrop">
          <ac:chgData name="斉藤 徹" userId="33296064-e4da-4a39-8a9b-7979342510de" providerId="ADAL" clId="{BD25C948-27E3-4571-8D0D-7AF59CB1D188}" dt="2021-10-09T09:35:56.037" v="2634" actId="1076"/>
          <ac:picMkLst>
            <pc:docMk/>
            <pc:sldMk cId="3379528921" sldId="273"/>
            <ac:picMk id="5" creationId="{2C079192-1F05-45B2-8C4F-9402A68E51BF}"/>
          </ac:picMkLst>
        </pc:picChg>
      </pc:sldChg>
      <pc:sldChg chg="addSp modSp mod">
        <pc:chgData name="斉藤 徹" userId="33296064-e4da-4a39-8a9b-7979342510de" providerId="ADAL" clId="{BD25C948-27E3-4571-8D0D-7AF59CB1D188}" dt="2021-11-07T13:25:01.313" v="4747" actId="14100"/>
        <pc:sldMkLst>
          <pc:docMk/>
          <pc:sldMk cId="4286400542" sldId="274"/>
        </pc:sldMkLst>
        <pc:spChg chg="mod">
          <ac:chgData name="斉藤 徹" userId="33296064-e4da-4a39-8a9b-7979342510de" providerId="ADAL" clId="{BD25C948-27E3-4571-8D0D-7AF59CB1D188}" dt="2021-10-09T11:07:53.733" v="4042" actId="20577"/>
          <ac:spMkLst>
            <pc:docMk/>
            <pc:sldMk cId="4286400542" sldId="274"/>
            <ac:spMk id="3" creationId="{9C6CDCC8-EBDA-4E0B-82F3-47A80801A7CF}"/>
          </ac:spMkLst>
        </pc:spChg>
        <pc:picChg chg="add mod">
          <ac:chgData name="斉藤 徹" userId="33296064-e4da-4a39-8a9b-7979342510de" providerId="ADAL" clId="{BD25C948-27E3-4571-8D0D-7AF59CB1D188}" dt="2021-11-07T13:25:01.313" v="4747" actId="14100"/>
          <ac:picMkLst>
            <pc:docMk/>
            <pc:sldMk cId="4286400542" sldId="274"/>
            <ac:picMk id="1026" creationId="{42C12948-7DDB-4A85-B4BD-6B84B01C696F}"/>
          </ac:picMkLst>
        </pc:picChg>
      </pc:sldChg>
      <pc:sldChg chg="modSp new mod">
        <pc:chgData name="斉藤 徹" userId="33296064-e4da-4a39-8a9b-7979342510de" providerId="ADAL" clId="{BD25C948-27E3-4571-8D0D-7AF59CB1D188}" dt="2021-10-09T11:05:40.838" v="4030" actId="207"/>
        <pc:sldMkLst>
          <pc:docMk/>
          <pc:sldMk cId="3274981460" sldId="275"/>
        </pc:sldMkLst>
        <pc:spChg chg="mod">
          <ac:chgData name="斉藤 徹" userId="33296064-e4da-4a39-8a9b-7979342510de" providerId="ADAL" clId="{BD25C948-27E3-4571-8D0D-7AF59CB1D188}" dt="2021-10-09T09:34:35.265" v="2619" actId="20577"/>
          <ac:spMkLst>
            <pc:docMk/>
            <pc:sldMk cId="3274981460" sldId="275"/>
            <ac:spMk id="2" creationId="{B4D405B3-7F81-41D5-BDE8-0407D5846795}"/>
          </ac:spMkLst>
        </pc:spChg>
        <pc:spChg chg="mod">
          <ac:chgData name="斉藤 徹" userId="33296064-e4da-4a39-8a9b-7979342510de" providerId="ADAL" clId="{BD25C948-27E3-4571-8D0D-7AF59CB1D188}" dt="2021-10-09T11:05:40.838" v="4030" actId="207"/>
          <ac:spMkLst>
            <pc:docMk/>
            <pc:sldMk cId="3274981460" sldId="275"/>
            <ac:spMk id="3" creationId="{FA52C58D-0092-4734-B3CE-B871D909DCF6}"/>
          </ac:spMkLst>
        </pc:spChg>
      </pc:sldChg>
      <pc:sldChg chg="addSp modSp new mod modAnim">
        <pc:chgData name="斉藤 徹" userId="33296064-e4da-4a39-8a9b-7979342510de" providerId="ADAL" clId="{BD25C948-27E3-4571-8D0D-7AF59CB1D188}" dt="2021-11-07T13:27:07.981" v="4748" actId="947"/>
        <pc:sldMkLst>
          <pc:docMk/>
          <pc:sldMk cId="3478387295" sldId="276"/>
        </pc:sldMkLst>
        <pc:spChg chg="mod">
          <ac:chgData name="斉藤 徹" userId="33296064-e4da-4a39-8a9b-7979342510de" providerId="ADAL" clId="{BD25C948-27E3-4571-8D0D-7AF59CB1D188}" dt="2021-11-07T13:27:07.981" v="4748" actId="947"/>
          <ac:spMkLst>
            <pc:docMk/>
            <pc:sldMk cId="3478387295" sldId="276"/>
            <ac:spMk id="2" creationId="{DE125B52-A660-4AB8-A8AE-C8FE6F472F5E}"/>
          </ac:spMkLst>
        </pc:spChg>
        <pc:spChg chg="mod">
          <ac:chgData name="斉藤 徹" userId="33296064-e4da-4a39-8a9b-7979342510de" providerId="ADAL" clId="{BD25C948-27E3-4571-8D0D-7AF59CB1D188}" dt="2021-10-09T09:47:32.348" v="2891" actId="20577"/>
          <ac:spMkLst>
            <pc:docMk/>
            <pc:sldMk cId="3478387295" sldId="276"/>
            <ac:spMk id="3" creationId="{0FFC6FB8-7859-4BA3-9A90-DF37B12484B4}"/>
          </ac:spMkLst>
        </pc:spChg>
        <pc:spChg chg="add mod">
          <ac:chgData name="斉藤 徹" userId="33296064-e4da-4a39-8a9b-7979342510de" providerId="ADAL" clId="{BD25C948-27E3-4571-8D0D-7AF59CB1D188}" dt="2021-10-09T09:47:45.841" v="2920" actId="1036"/>
          <ac:spMkLst>
            <pc:docMk/>
            <pc:sldMk cId="3478387295" sldId="276"/>
            <ac:spMk id="12" creationId="{91FF5AE5-D59B-46B0-AFA3-CFF577BE3F4B}"/>
          </ac:spMkLst>
        </pc:spChg>
        <pc:cxnChg chg="add mod">
          <ac:chgData name="斉藤 徹" userId="33296064-e4da-4a39-8a9b-7979342510de" providerId="ADAL" clId="{BD25C948-27E3-4571-8D0D-7AF59CB1D188}" dt="2021-10-09T09:47:45.841" v="2920" actId="1036"/>
          <ac:cxnSpMkLst>
            <pc:docMk/>
            <pc:sldMk cId="3478387295" sldId="276"/>
            <ac:cxnSpMk id="5" creationId="{9F289365-E8C0-4222-91F3-1161BBCE2099}"/>
          </ac:cxnSpMkLst>
        </pc:cxnChg>
        <pc:cxnChg chg="add mod">
          <ac:chgData name="斉藤 徹" userId="33296064-e4da-4a39-8a9b-7979342510de" providerId="ADAL" clId="{BD25C948-27E3-4571-8D0D-7AF59CB1D188}" dt="2021-10-09T09:47:45.841" v="2920" actId="1036"/>
          <ac:cxnSpMkLst>
            <pc:docMk/>
            <pc:sldMk cId="3478387295" sldId="276"/>
            <ac:cxnSpMk id="6" creationId="{6EA51759-134F-401D-8930-B3601C707ABB}"/>
          </ac:cxnSpMkLst>
        </pc:cxnChg>
        <pc:cxnChg chg="add mod">
          <ac:chgData name="斉藤 徹" userId="33296064-e4da-4a39-8a9b-7979342510de" providerId="ADAL" clId="{BD25C948-27E3-4571-8D0D-7AF59CB1D188}" dt="2021-10-09T09:47:45.841" v="2920" actId="1036"/>
          <ac:cxnSpMkLst>
            <pc:docMk/>
            <pc:sldMk cId="3478387295" sldId="276"/>
            <ac:cxnSpMk id="8" creationId="{987C7ECD-036D-464E-A1D6-83393172EB2E}"/>
          </ac:cxnSpMkLst>
        </pc:cxnChg>
        <pc:cxnChg chg="add mod">
          <ac:chgData name="斉藤 徹" userId="33296064-e4da-4a39-8a9b-7979342510de" providerId="ADAL" clId="{BD25C948-27E3-4571-8D0D-7AF59CB1D188}" dt="2021-10-09T09:47:45.841" v="2920" actId="1036"/>
          <ac:cxnSpMkLst>
            <pc:docMk/>
            <pc:sldMk cId="3478387295" sldId="276"/>
            <ac:cxnSpMk id="11" creationId="{F2F6C90A-CFF1-4AB4-88D4-A2DC39B6D9F7}"/>
          </ac:cxnSpMkLst>
        </pc:cxnChg>
      </pc:sldChg>
      <pc:sldChg chg="addSp delSp modSp new mod modAnim">
        <pc:chgData name="斉藤 徹" userId="33296064-e4da-4a39-8a9b-7979342510de" providerId="ADAL" clId="{BD25C948-27E3-4571-8D0D-7AF59CB1D188}" dt="2021-10-09T10:22:46.023" v="3326" actId="14100"/>
        <pc:sldMkLst>
          <pc:docMk/>
          <pc:sldMk cId="3774547115" sldId="277"/>
        </pc:sldMkLst>
        <pc:spChg chg="add mod">
          <ac:chgData name="斉藤 徹" userId="33296064-e4da-4a39-8a9b-7979342510de" providerId="ADAL" clId="{BD25C948-27E3-4571-8D0D-7AF59CB1D188}" dt="2021-10-09T09:50:38.985" v="2929" actId="208"/>
          <ac:spMkLst>
            <pc:docMk/>
            <pc:sldMk cId="3774547115" sldId="277"/>
            <ac:spMk id="6" creationId="{00073CE0-34B8-45FC-905C-A1020523D722}"/>
          </ac:spMkLst>
        </pc:spChg>
        <pc:spChg chg="add mod">
          <ac:chgData name="斉藤 徹" userId="33296064-e4da-4a39-8a9b-7979342510de" providerId="ADAL" clId="{BD25C948-27E3-4571-8D0D-7AF59CB1D188}" dt="2021-10-09T10:22:46.023" v="3326" actId="14100"/>
          <ac:spMkLst>
            <pc:docMk/>
            <pc:sldMk cId="3774547115" sldId="277"/>
            <ac:spMk id="7" creationId="{4C2E7FEE-59DF-4D3C-B2BD-F9057348A527}"/>
          </ac:spMkLst>
        </pc:spChg>
        <pc:spChg chg="add mod">
          <ac:chgData name="斉藤 徹" userId="33296064-e4da-4a39-8a9b-7979342510de" providerId="ADAL" clId="{BD25C948-27E3-4571-8D0D-7AF59CB1D188}" dt="2021-10-09T09:53:35.881" v="3030" actId="693"/>
          <ac:spMkLst>
            <pc:docMk/>
            <pc:sldMk cId="3774547115" sldId="277"/>
            <ac:spMk id="8" creationId="{A646E6B8-E4E3-4DC3-B012-917EEA9BED03}"/>
          </ac:spMkLst>
        </pc:spChg>
        <pc:spChg chg="add mod">
          <ac:chgData name="斉藤 徹" userId="33296064-e4da-4a39-8a9b-7979342510de" providerId="ADAL" clId="{BD25C948-27E3-4571-8D0D-7AF59CB1D188}" dt="2021-10-09T10:22:38.548" v="3324" actId="14100"/>
          <ac:spMkLst>
            <pc:docMk/>
            <pc:sldMk cId="3774547115" sldId="277"/>
            <ac:spMk id="9" creationId="{051F267A-493B-47E2-9A15-FB185FDCE25D}"/>
          </ac:spMkLst>
        </pc:spChg>
        <pc:spChg chg="add del mod">
          <ac:chgData name="斉藤 徹" userId="33296064-e4da-4a39-8a9b-7979342510de" providerId="ADAL" clId="{BD25C948-27E3-4571-8D0D-7AF59CB1D188}" dt="2021-10-09T09:54:51.383" v="3099"/>
          <ac:spMkLst>
            <pc:docMk/>
            <pc:sldMk cId="3774547115" sldId="277"/>
            <ac:spMk id="10" creationId="{8DE1E49C-35F6-4C64-98C9-951EF6815F5D}"/>
          </ac:spMkLst>
        </pc:spChg>
        <pc:spChg chg="add mod">
          <ac:chgData name="斉藤 徹" userId="33296064-e4da-4a39-8a9b-7979342510de" providerId="ADAL" clId="{BD25C948-27E3-4571-8D0D-7AF59CB1D188}" dt="2021-10-09T09:55:22.163" v="3106" actId="1036"/>
          <ac:spMkLst>
            <pc:docMk/>
            <pc:sldMk cId="3774547115" sldId="277"/>
            <ac:spMk id="11" creationId="{61A99B22-D1E9-4E52-A61C-C2209A119F2B}"/>
          </ac:spMkLst>
        </pc:spChg>
        <pc:spChg chg="add mod">
          <ac:chgData name="斉藤 徹" userId="33296064-e4da-4a39-8a9b-7979342510de" providerId="ADAL" clId="{BD25C948-27E3-4571-8D0D-7AF59CB1D188}" dt="2021-10-09T10:22:22.074" v="3322" actId="14100"/>
          <ac:spMkLst>
            <pc:docMk/>
            <pc:sldMk cId="3774547115" sldId="277"/>
            <ac:spMk id="12" creationId="{27E24449-9F7A-4BD5-BBF6-CD9300E6457F}"/>
          </ac:spMkLst>
        </pc:spChg>
        <pc:spChg chg="add mod">
          <ac:chgData name="斉藤 徹" userId="33296064-e4da-4a39-8a9b-7979342510de" providerId="ADAL" clId="{BD25C948-27E3-4571-8D0D-7AF59CB1D188}" dt="2021-10-09T10:21:53.107" v="3316" actId="20577"/>
          <ac:spMkLst>
            <pc:docMk/>
            <pc:sldMk cId="3774547115" sldId="277"/>
            <ac:spMk id="13" creationId="{A9F67C9E-4E93-47A8-AD65-4D2A9551C496}"/>
          </ac:spMkLst>
        </pc:spChg>
        <pc:picChg chg="add mod">
          <ac:chgData name="斉藤 徹" userId="33296064-e4da-4a39-8a9b-7979342510de" providerId="ADAL" clId="{BD25C948-27E3-4571-8D0D-7AF59CB1D188}" dt="2021-10-09T09:49:27.287" v="2925" actId="1076"/>
          <ac:picMkLst>
            <pc:docMk/>
            <pc:sldMk cId="3774547115" sldId="277"/>
            <ac:picMk id="5" creationId="{BE2422FE-C92E-4E76-854D-26344AFA4976}"/>
          </ac:picMkLst>
        </pc:picChg>
      </pc:sldChg>
      <pc:sldChg chg="addSp delSp modSp add mod delAnim">
        <pc:chgData name="斉藤 徹" userId="33296064-e4da-4a39-8a9b-7979342510de" providerId="ADAL" clId="{BD25C948-27E3-4571-8D0D-7AF59CB1D188}" dt="2021-10-09T11:03:10.751" v="4019" actId="113"/>
        <pc:sldMkLst>
          <pc:docMk/>
          <pc:sldMk cId="3916339028" sldId="278"/>
        </pc:sldMkLst>
        <pc:spChg chg="mod">
          <ac:chgData name="斉藤 徹" userId="33296064-e4da-4a39-8a9b-7979342510de" providerId="ADAL" clId="{BD25C948-27E3-4571-8D0D-7AF59CB1D188}" dt="2021-10-09T10:40:51.742" v="3353" actId="20577"/>
          <ac:spMkLst>
            <pc:docMk/>
            <pc:sldMk cId="3916339028" sldId="278"/>
            <ac:spMk id="2" creationId="{DE125B52-A660-4AB8-A8AE-C8FE6F472F5E}"/>
          </ac:spMkLst>
        </pc:spChg>
        <pc:spChg chg="mod">
          <ac:chgData name="斉藤 徹" userId="33296064-e4da-4a39-8a9b-7979342510de" providerId="ADAL" clId="{BD25C948-27E3-4571-8D0D-7AF59CB1D188}" dt="2021-10-09T10:47:31.788" v="3819" actId="14100"/>
          <ac:spMkLst>
            <pc:docMk/>
            <pc:sldMk cId="3916339028" sldId="278"/>
            <ac:spMk id="3" creationId="{0FFC6FB8-7859-4BA3-9A90-DF37B12484B4}"/>
          </ac:spMkLst>
        </pc:spChg>
        <pc:spChg chg="add mod">
          <ac:chgData name="斉藤 徹" userId="33296064-e4da-4a39-8a9b-7979342510de" providerId="ADAL" clId="{BD25C948-27E3-4571-8D0D-7AF59CB1D188}" dt="2021-10-09T11:03:10.751" v="4019" actId="113"/>
          <ac:spMkLst>
            <pc:docMk/>
            <pc:sldMk cId="3916339028" sldId="278"/>
            <ac:spMk id="9" creationId="{78ABD470-9D71-4D2E-96C6-897C8016AAFC}"/>
          </ac:spMkLst>
        </pc:spChg>
        <pc:spChg chg="del">
          <ac:chgData name="斉藤 徹" userId="33296064-e4da-4a39-8a9b-7979342510de" providerId="ADAL" clId="{BD25C948-27E3-4571-8D0D-7AF59CB1D188}" dt="2021-10-09T10:43:04.532" v="3610" actId="21"/>
          <ac:spMkLst>
            <pc:docMk/>
            <pc:sldMk cId="3916339028" sldId="278"/>
            <ac:spMk id="12" creationId="{91FF5AE5-D59B-46B0-AFA3-CFF577BE3F4B}"/>
          </ac:spMkLst>
        </pc:spChg>
        <pc:cxnChg chg="del">
          <ac:chgData name="斉藤 徹" userId="33296064-e4da-4a39-8a9b-7979342510de" providerId="ADAL" clId="{BD25C948-27E3-4571-8D0D-7AF59CB1D188}" dt="2021-10-09T10:43:04.532" v="3610" actId="21"/>
          <ac:cxnSpMkLst>
            <pc:docMk/>
            <pc:sldMk cId="3916339028" sldId="278"/>
            <ac:cxnSpMk id="5" creationId="{9F289365-E8C0-4222-91F3-1161BBCE2099}"/>
          </ac:cxnSpMkLst>
        </pc:cxnChg>
        <pc:cxnChg chg="del">
          <ac:chgData name="斉藤 徹" userId="33296064-e4da-4a39-8a9b-7979342510de" providerId="ADAL" clId="{BD25C948-27E3-4571-8D0D-7AF59CB1D188}" dt="2021-10-09T10:43:04.532" v="3610" actId="21"/>
          <ac:cxnSpMkLst>
            <pc:docMk/>
            <pc:sldMk cId="3916339028" sldId="278"/>
            <ac:cxnSpMk id="6" creationId="{6EA51759-134F-401D-8930-B3601C707ABB}"/>
          </ac:cxnSpMkLst>
        </pc:cxnChg>
        <pc:cxnChg chg="del">
          <ac:chgData name="斉藤 徹" userId="33296064-e4da-4a39-8a9b-7979342510de" providerId="ADAL" clId="{BD25C948-27E3-4571-8D0D-7AF59CB1D188}" dt="2021-10-09T10:43:04.532" v="3610" actId="21"/>
          <ac:cxnSpMkLst>
            <pc:docMk/>
            <pc:sldMk cId="3916339028" sldId="278"/>
            <ac:cxnSpMk id="8" creationId="{987C7ECD-036D-464E-A1D6-83393172EB2E}"/>
          </ac:cxnSpMkLst>
        </pc:cxnChg>
        <pc:cxnChg chg="del">
          <ac:chgData name="斉藤 徹" userId="33296064-e4da-4a39-8a9b-7979342510de" providerId="ADAL" clId="{BD25C948-27E3-4571-8D0D-7AF59CB1D188}" dt="2021-10-09T10:43:04.532" v="3610" actId="21"/>
          <ac:cxnSpMkLst>
            <pc:docMk/>
            <pc:sldMk cId="3916339028" sldId="278"/>
            <ac:cxnSpMk id="11" creationId="{F2F6C90A-CFF1-4AB4-88D4-A2DC39B6D9F7}"/>
          </ac:cxnSpMkLst>
        </pc:cxnChg>
      </pc:sldChg>
      <pc:sldChg chg="addSp modSp new mod modAnim">
        <pc:chgData name="斉藤 徹" userId="33296064-e4da-4a39-8a9b-7979342510de" providerId="ADAL" clId="{BD25C948-27E3-4571-8D0D-7AF59CB1D188}" dt="2021-10-09T11:01:25.231" v="3979" actId="1076"/>
        <pc:sldMkLst>
          <pc:docMk/>
          <pc:sldMk cId="1528428313" sldId="279"/>
        </pc:sldMkLst>
        <pc:spChg chg="add mod">
          <ac:chgData name="斉藤 徹" userId="33296064-e4da-4a39-8a9b-7979342510de" providerId="ADAL" clId="{BD25C948-27E3-4571-8D0D-7AF59CB1D188}" dt="2021-10-09T10:58:30.475" v="3898" actId="693"/>
          <ac:spMkLst>
            <pc:docMk/>
            <pc:sldMk cId="1528428313" sldId="279"/>
            <ac:spMk id="6" creationId="{6FB37608-DAA0-4FBF-9FFE-4E20BDEEC94F}"/>
          </ac:spMkLst>
        </pc:spChg>
        <pc:spChg chg="add mod">
          <ac:chgData name="斉藤 徹" userId="33296064-e4da-4a39-8a9b-7979342510de" providerId="ADAL" clId="{BD25C948-27E3-4571-8D0D-7AF59CB1D188}" dt="2021-10-09T10:54:41.133" v="3858" actId="14100"/>
          <ac:spMkLst>
            <pc:docMk/>
            <pc:sldMk cId="1528428313" sldId="279"/>
            <ac:spMk id="7" creationId="{538A9A7E-E586-430B-9752-55EA00B89728}"/>
          </ac:spMkLst>
        </pc:spChg>
        <pc:spChg chg="add mod">
          <ac:chgData name="斉藤 徹" userId="33296064-e4da-4a39-8a9b-7979342510de" providerId="ADAL" clId="{BD25C948-27E3-4571-8D0D-7AF59CB1D188}" dt="2021-10-09T10:56:48.904" v="3886" actId="208"/>
          <ac:spMkLst>
            <pc:docMk/>
            <pc:sldMk cId="1528428313" sldId="279"/>
            <ac:spMk id="10" creationId="{9C9437F5-5945-4719-8951-E01EC90B2FFD}"/>
          </ac:spMkLst>
        </pc:spChg>
        <pc:spChg chg="add mod">
          <ac:chgData name="斉藤 徹" userId="33296064-e4da-4a39-8a9b-7979342510de" providerId="ADAL" clId="{BD25C948-27E3-4571-8D0D-7AF59CB1D188}" dt="2021-10-09T10:57:53.657" v="3895" actId="14100"/>
          <ac:spMkLst>
            <pc:docMk/>
            <pc:sldMk cId="1528428313" sldId="279"/>
            <ac:spMk id="11" creationId="{E9801B61-4CDD-4B31-BEF2-CB4FE737F934}"/>
          </ac:spMkLst>
        </pc:spChg>
        <pc:spChg chg="add mod">
          <ac:chgData name="斉藤 徹" userId="33296064-e4da-4a39-8a9b-7979342510de" providerId="ADAL" clId="{BD25C948-27E3-4571-8D0D-7AF59CB1D188}" dt="2021-10-09T10:58:51.563" v="3901" actId="14100"/>
          <ac:spMkLst>
            <pc:docMk/>
            <pc:sldMk cId="1528428313" sldId="279"/>
            <ac:spMk id="12" creationId="{F6E48B5B-AC9F-4433-B44C-615CA0C4FB17}"/>
          </ac:spMkLst>
        </pc:spChg>
        <pc:spChg chg="add mod">
          <ac:chgData name="斉藤 徹" userId="33296064-e4da-4a39-8a9b-7979342510de" providerId="ADAL" clId="{BD25C948-27E3-4571-8D0D-7AF59CB1D188}" dt="2021-10-09T11:00:24.392" v="3933" actId="404"/>
          <ac:spMkLst>
            <pc:docMk/>
            <pc:sldMk cId="1528428313" sldId="279"/>
            <ac:spMk id="13" creationId="{1A6AD938-2028-455B-82E8-4438FCE54F82}"/>
          </ac:spMkLst>
        </pc:spChg>
        <pc:spChg chg="add mod">
          <ac:chgData name="斉藤 徹" userId="33296064-e4da-4a39-8a9b-7979342510de" providerId="ADAL" clId="{BD25C948-27E3-4571-8D0D-7AF59CB1D188}" dt="2021-10-09T11:01:25.231" v="3979" actId="1076"/>
          <ac:spMkLst>
            <pc:docMk/>
            <pc:sldMk cId="1528428313" sldId="279"/>
            <ac:spMk id="14" creationId="{60C71297-B7C8-426A-8984-B375AFB54DB1}"/>
          </ac:spMkLst>
        </pc:spChg>
        <pc:picChg chg="add mod">
          <ac:chgData name="斉藤 徹" userId="33296064-e4da-4a39-8a9b-7979342510de" providerId="ADAL" clId="{BD25C948-27E3-4571-8D0D-7AF59CB1D188}" dt="2021-10-09T10:58:06.344" v="3896" actId="1076"/>
          <ac:picMkLst>
            <pc:docMk/>
            <pc:sldMk cId="1528428313" sldId="279"/>
            <ac:picMk id="5" creationId="{D05E7EA9-C0BB-49B6-8683-310FCAC4F49F}"/>
          </ac:picMkLst>
        </pc:picChg>
        <pc:cxnChg chg="add mod">
          <ac:chgData name="斉藤 徹" userId="33296064-e4da-4a39-8a9b-7979342510de" providerId="ADAL" clId="{BD25C948-27E3-4571-8D0D-7AF59CB1D188}" dt="2021-10-09T10:57:44.248" v="3894" actId="1035"/>
          <ac:cxnSpMkLst>
            <pc:docMk/>
            <pc:sldMk cId="1528428313" sldId="279"/>
            <ac:cxnSpMk id="8" creationId="{B82DC47E-4941-417D-90EC-52B92A9A69C8}"/>
          </ac:cxnSpMkLst>
        </pc:cxnChg>
      </pc:sldChg>
      <pc:sldChg chg="modSp new mod">
        <pc:chgData name="斉藤 徹" userId="33296064-e4da-4a39-8a9b-7979342510de" providerId="ADAL" clId="{BD25C948-27E3-4571-8D0D-7AF59CB1D188}" dt="2021-10-09T11:19:19.250" v="4582" actId="20577"/>
        <pc:sldMkLst>
          <pc:docMk/>
          <pc:sldMk cId="1088123602" sldId="280"/>
        </pc:sldMkLst>
        <pc:spChg chg="mod">
          <ac:chgData name="斉藤 徹" userId="33296064-e4da-4a39-8a9b-7979342510de" providerId="ADAL" clId="{BD25C948-27E3-4571-8D0D-7AF59CB1D188}" dt="2021-10-09T11:15:09.801" v="4088" actId="20577"/>
          <ac:spMkLst>
            <pc:docMk/>
            <pc:sldMk cId="1088123602" sldId="280"/>
            <ac:spMk id="2" creationId="{9507A1AB-76FC-4598-A661-B7F4D8FBFC34}"/>
          </ac:spMkLst>
        </pc:spChg>
        <pc:spChg chg="mod">
          <ac:chgData name="斉藤 徹" userId="33296064-e4da-4a39-8a9b-7979342510de" providerId="ADAL" clId="{BD25C948-27E3-4571-8D0D-7AF59CB1D188}" dt="2021-10-09T11:19:19.250" v="4582" actId="20577"/>
          <ac:spMkLst>
            <pc:docMk/>
            <pc:sldMk cId="1088123602" sldId="280"/>
            <ac:spMk id="3" creationId="{F6C733E7-12AC-4897-A801-3C2B91635C57}"/>
          </ac:spMkLst>
        </pc:spChg>
      </pc:sldChg>
      <pc:sldChg chg="ord">
        <pc:chgData name="斉藤 徹" userId="33296064-e4da-4a39-8a9b-7979342510de" providerId="ADAL" clId="{BD25C948-27E3-4571-8D0D-7AF59CB1D188}" dt="2021-11-07T13:21:37.138" v="4742"/>
        <pc:sldMkLst>
          <pc:docMk/>
          <pc:sldMk cId="775380575" sldId="281"/>
        </pc:sldMkLst>
      </pc:sldChg>
      <pc:sldChg chg="ord">
        <pc:chgData name="斉藤 徹" userId="33296064-e4da-4a39-8a9b-7979342510de" providerId="ADAL" clId="{BD25C948-27E3-4571-8D0D-7AF59CB1D188}" dt="2021-11-07T13:21:37.138" v="4742"/>
        <pc:sldMkLst>
          <pc:docMk/>
          <pc:sldMk cId="73137160" sldId="282"/>
        </pc:sldMkLst>
      </pc:sldChg>
      <pc:sldChg chg="addSp modSp new mod">
        <pc:chgData name="斉藤 徹" userId="33296064-e4da-4a39-8a9b-7979342510de" providerId="ADAL" clId="{BD25C948-27E3-4571-8D0D-7AF59CB1D188}" dt="2021-11-07T13:19:48.034" v="4740" actId="1076"/>
        <pc:sldMkLst>
          <pc:docMk/>
          <pc:sldMk cId="2704302901" sldId="283"/>
        </pc:sldMkLst>
        <pc:spChg chg="mod">
          <ac:chgData name="斉藤 徹" userId="33296064-e4da-4a39-8a9b-7979342510de" providerId="ADAL" clId="{BD25C948-27E3-4571-8D0D-7AF59CB1D188}" dt="2021-11-07T13:16:18.550" v="4644" actId="20577"/>
          <ac:spMkLst>
            <pc:docMk/>
            <pc:sldMk cId="2704302901" sldId="283"/>
            <ac:spMk id="2" creationId="{BE181682-EC40-4113-86D0-CAB19C7F3780}"/>
          </ac:spMkLst>
        </pc:spChg>
        <pc:spChg chg="mod">
          <ac:chgData name="斉藤 徹" userId="33296064-e4da-4a39-8a9b-7979342510de" providerId="ADAL" clId="{BD25C948-27E3-4571-8D0D-7AF59CB1D188}" dt="2021-11-07T13:19:28.934" v="4737" actId="20577"/>
          <ac:spMkLst>
            <pc:docMk/>
            <pc:sldMk cId="2704302901" sldId="283"/>
            <ac:spMk id="3" creationId="{6B4E0763-39C2-47B7-900E-9D06DDDE3EEA}"/>
          </ac:spMkLst>
        </pc:spChg>
        <pc:picChg chg="add mod">
          <ac:chgData name="斉藤 徹" userId="33296064-e4da-4a39-8a9b-7979342510de" providerId="ADAL" clId="{BD25C948-27E3-4571-8D0D-7AF59CB1D188}" dt="2021-11-07T13:19:48.034" v="4740" actId="1076"/>
          <ac:picMkLst>
            <pc:docMk/>
            <pc:sldMk cId="2704302901" sldId="283"/>
            <ac:picMk id="5" creationId="{F7BF3DE6-D20F-47F8-8C45-94341AFF03DA}"/>
          </ac:picMkLst>
        </pc:picChg>
      </pc:sldChg>
    </pc:docChg>
  </pc:docChgLst>
  <pc:docChgLst>
    <pc:chgData name="斉藤 徹_福井" userId="33296064-e4da-4a39-8a9b-7979342510de" providerId="ADAL" clId="{8295656E-B1F4-415C-BB3C-BEF534410A78}"/>
    <pc:docChg chg="undo custSel addSld modSld sldOrd">
      <pc:chgData name="斉藤 徹_福井" userId="33296064-e4da-4a39-8a9b-7979342510de" providerId="ADAL" clId="{8295656E-B1F4-415C-BB3C-BEF534410A78}" dt="2022-10-06T07:28:50.888" v="5412" actId="1076"/>
      <pc:docMkLst>
        <pc:docMk/>
      </pc:docMkLst>
      <pc:sldChg chg="addSp modSp mod modAnim">
        <pc:chgData name="斉藤 徹_福井" userId="33296064-e4da-4a39-8a9b-7979342510de" providerId="ADAL" clId="{8295656E-B1F4-415C-BB3C-BEF534410A78}" dt="2022-10-04T02:07:47.890" v="292" actId="20577"/>
        <pc:sldMkLst>
          <pc:docMk/>
          <pc:sldMk cId="3311130573" sldId="263"/>
        </pc:sldMkLst>
        <pc:spChg chg="add mod">
          <ac:chgData name="斉藤 徹_福井" userId="33296064-e4da-4a39-8a9b-7979342510de" providerId="ADAL" clId="{8295656E-B1F4-415C-BB3C-BEF534410A78}" dt="2022-10-04T02:07:47.890" v="292" actId="20577"/>
          <ac:spMkLst>
            <pc:docMk/>
            <pc:sldMk cId="3311130573" sldId="263"/>
            <ac:spMk id="32" creationId="{596065B8-D896-9B91-22AE-909F0FC56E42}"/>
          </ac:spMkLst>
        </pc:spChg>
      </pc:sldChg>
      <pc:sldChg chg="addSp modSp mod">
        <pc:chgData name="斉藤 徹_福井" userId="33296064-e4da-4a39-8a9b-7979342510de" providerId="ADAL" clId="{8295656E-B1F4-415C-BB3C-BEF534410A78}" dt="2022-10-04T02:08:04.623" v="295" actId="1076"/>
        <pc:sldMkLst>
          <pc:docMk/>
          <pc:sldMk cId="45143390" sldId="264"/>
        </pc:sldMkLst>
        <pc:spChg chg="add mod">
          <ac:chgData name="斉藤 徹_福井" userId="33296064-e4da-4a39-8a9b-7979342510de" providerId="ADAL" clId="{8295656E-B1F4-415C-BB3C-BEF534410A78}" dt="2022-10-04T02:08:04.623" v="295" actId="1076"/>
          <ac:spMkLst>
            <pc:docMk/>
            <pc:sldMk cId="45143390" sldId="264"/>
            <ac:spMk id="20" creationId="{CD32C4C2-588B-DC67-EEE5-349D2F133997}"/>
          </ac:spMkLst>
        </pc:spChg>
      </pc:sldChg>
      <pc:sldChg chg="delSp mod">
        <pc:chgData name="斉藤 徹_福井" userId="33296064-e4da-4a39-8a9b-7979342510de" providerId="ADAL" clId="{8295656E-B1F4-415C-BB3C-BEF534410A78}" dt="2022-10-06T04:31:45.333" v="1099" actId="478"/>
        <pc:sldMkLst>
          <pc:docMk/>
          <pc:sldMk cId="4125092193" sldId="267"/>
        </pc:sldMkLst>
        <pc:spChg chg="del">
          <ac:chgData name="斉藤 徹_福井" userId="33296064-e4da-4a39-8a9b-7979342510de" providerId="ADAL" clId="{8295656E-B1F4-415C-BB3C-BEF534410A78}" dt="2022-10-06T04:31:45.333" v="1099" actId="478"/>
          <ac:spMkLst>
            <pc:docMk/>
            <pc:sldMk cId="4125092193" sldId="267"/>
            <ac:spMk id="3" creationId="{81CE2E4C-199A-4B35-B0E2-80F336B479A9}"/>
          </ac:spMkLst>
        </pc:spChg>
      </pc:sldChg>
      <pc:sldChg chg="addSp modSp mod">
        <pc:chgData name="斉藤 徹_福井" userId="33296064-e4da-4a39-8a9b-7979342510de" providerId="ADAL" clId="{8295656E-B1F4-415C-BB3C-BEF534410A78}" dt="2022-10-06T05:24:11.252" v="2002" actId="1076"/>
        <pc:sldMkLst>
          <pc:docMk/>
          <pc:sldMk cId="3379528921" sldId="273"/>
        </pc:sldMkLst>
        <pc:spChg chg="mod">
          <ac:chgData name="斉藤 徹_福井" userId="33296064-e4da-4a39-8a9b-7979342510de" providerId="ADAL" clId="{8295656E-B1F4-415C-BB3C-BEF534410A78}" dt="2022-10-06T05:21:50.655" v="1956" actId="1076"/>
          <ac:spMkLst>
            <pc:docMk/>
            <pc:sldMk cId="3379528921" sldId="273"/>
            <ac:spMk id="3" creationId="{B23DF8F8-FE70-4551-9D27-F47A26309439}"/>
          </ac:spMkLst>
        </pc:spChg>
        <pc:spChg chg="mod">
          <ac:chgData name="斉藤 徹_福井" userId="33296064-e4da-4a39-8a9b-7979342510de" providerId="ADAL" clId="{8295656E-B1F4-415C-BB3C-BEF534410A78}" dt="2022-10-06T05:23:51.855" v="2000" actId="14100"/>
          <ac:spMkLst>
            <pc:docMk/>
            <pc:sldMk cId="3379528921" sldId="273"/>
            <ac:spMk id="6" creationId="{36D6753D-609A-4BB8-B28B-3F0E0664A88C}"/>
          </ac:spMkLst>
        </pc:spChg>
        <pc:spChg chg="mod">
          <ac:chgData name="斉藤 徹_福井" userId="33296064-e4da-4a39-8a9b-7979342510de" providerId="ADAL" clId="{8295656E-B1F4-415C-BB3C-BEF534410A78}" dt="2022-10-06T05:24:06.560" v="2001" actId="1076"/>
          <ac:spMkLst>
            <pc:docMk/>
            <pc:sldMk cId="3379528921" sldId="273"/>
            <ac:spMk id="7" creationId="{0759FA96-F186-4966-9AA6-502ABAFE968E}"/>
          </ac:spMkLst>
        </pc:spChg>
        <pc:spChg chg="add mod">
          <ac:chgData name="斉藤 徹_福井" userId="33296064-e4da-4a39-8a9b-7979342510de" providerId="ADAL" clId="{8295656E-B1F4-415C-BB3C-BEF534410A78}" dt="2022-10-06T05:24:11.252" v="2002" actId="1076"/>
          <ac:spMkLst>
            <pc:docMk/>
            <pc:sldMk cId="3379528921" sldId="273"/>
            <ac:spMk id="8" creationId="{877F9792-021A-2925-5361-843C57E01BB8}"/>
          </ac:spMkLst>
        </pc:spChg>
        <pc:picChg chg="mod">
          <ac:chgData name="斉藤 徹_福井" userId="33296064-e4da-4a39-8a9b-7979342510de" providerId="ADAL" clId="{8295656E-B1F4-415C-BB3C-BEF534410A78}" dt="2022-10-06T05:22:10.151" v="1960" actId="1076"/>
          <ac:picMkLst>
            <pc:docMk/>
            <pc:sldMk cId="3379528921" sldId="273"/>
            <ac:picMk id="5" creationId="{2C079192-1F05-45B2-8C4F-9402A68E51BF}"/>
          </ac:picMkLst>
        </pc:picChg>
      </pc:sldChg>
      <pc:sldChg chg="addSp delSp modSp mod setBg setClrOvrMap">
        <pc:chgData name="斉藤 徹_福井" userId="33296064-e4da-4a39-8a9b-7979342510de" providerId="ADAL" clId="{8295656E-B1F4-415C-BB3C-BEF534410A78}" dt="2022-10-06T04:45:11.210" v="1412" actId="26606"/>
        <pc:sldMkLst>
          <pc:docMk/>
          <pc:sldMk cId="4286400542" sldId="274"/>
        </pc:sldMkLst>
        <pc:spChg chg="mod">
          <ac:chgData name="斉藤 徹_福井" userId="33296064-e4da-4a39-8a9b-7979342510de" providerId="ADAL" clId="{8295656E-B1F4-415C-BB3C-BEF534410A78}" dt="2022-10-06T04:45:11.210" v="1412" actId="26606"/>
          <ac:spMkLst>
            <pc:docMk/>
            <pc:sldMk cId="4286400542" sldId="274"/>
            <ac:spMk id="2" creationId="{F561B750-1B8D-4A15-B9FE-EE445596DB6D}"/>
          </ac:spMkLst>
        </pc:spChg>
        <pc:spChg chg="mod">
          <ac:chgData name="斉藤 徹_福井" userId="33296064-e4da-4a39-8a9b-7979342510de" providerId="ADAL" clId="{8295656E-B1F4-415C-BB3C-BEF534410A78}" dt="2022-10-06T04:45:11.210" v="1412" actId="26606"/>
          <ac:spMkLst>
            <pc:docMk/>
            <pc:sldMk cId="4286400542" sldId="274"/>
            <ac:spMk id="3" creationId="{9C6CDCC8-EBDA-4E0B-82F3-47A80801A7CF}"/>
          </ac:spMkLst>
        </pc:spChg>
        <pc:spChg chg="add del">
          <ac:chgData name="斉藤 徹_福井" userId="33296064-e4da-4a39-8a9b-7979342510de" providerId="ADAL" clId="{8295656E-B1F4-415C-BB3C-BEF534410A78}" dt="2022-10-06T04:45:11.210" v="1412" actId="26606"/>
          <ac:spMkLst>
            <pc:docMk/>
            <pc:sldMk cId="4286400542" sldId="274"/>
            <ac:spMk id="9" creationId="{C6870151-9189-4C3A-8379-EF3D95827A0A}"/>
          </ac:spMkLst>
        </pc:spChg>
        <pc:spChg chg="add del">
          <ac:chgData name="斉藤 徹_福井" userId="33296064-e4da-4a39-8a9b-7979342510de" providerId="ADAL" clId="{8295656E-B1F4-415C-BB3C-BEF534410A78}" dt="2022-10-06T04:45:11.210" v="1412" actId="26606"/>
          <ac:spMkLst>
            <pc:docMk/>
            <pc:sldMk cId="4286400542" sldId="274"/>
            <ac:spMk id="11" creationId="{123EA69C-102A-4DD0-9547-05DCD271D159}"/>
          </ac:spMkLst>
        </pc:spChg>
        <pc:spChg chg="add del">
          <ac:chgData name="斉藤 徹_福井" userId="33296064-e4da-4a39-8a9b-7979342510de" providerId="ADAL" clId="{8295656E-B1F4-415C-BB3C-BEF534410A78}" dt="2022-10-06T04:45:11.210" v="1412" actId="26606"/>
          <ac:spMkLst>
            <pc:docMk/>
            <pc:sldMk cId="4286400542" sldId="274"/>
            <ac:spMk id="13" creationId="{6A862265-5CA3-4C40-8582-7534C3B03C2A}"/>
          </ac:spMkLst>
        </pc:spChg>
        <pc:spChg chg="add del">
          <ac:chgData name="斉藤 徹_福井" userId="33296064-e4da-4a39-8a9b-7979342510de" providerId="ADAL" clId="{8295656E-B1F4-415C-BB3C-BEF534410A78}" dt="2022-10-06T04:45:11.210" v="1412" actId="26606"/>
          <ac:spMkLst>
            <pc:docMk/>
            <pc:sldMk cId="4286400542" sldId="274"/>
            <ac:spMk id="15" creationId="{600EF80B-0391-4082-9AF5-F15B091B4CE9}"/>
          </ac:spMkLst>
        </pc:spChg>
        <pc:spChg chg="add del">
          <ac:chgData name="斉藤 徹_福井" userId="33296064-e4da-4a39-8a9b-7979342510de" providerId="ADAL" clId="{8295656E-B1F4-415C-BB3C-BEF534410A78}" dt="2022-10-06T04:45:11.210" v="1412" actId="26606"/>
          <ac:spMkLst>
            <pc:docMk/>
            <pc:sldMk cId="4286400542" sldId="274"/>
            <ac:spMk id="19" creationId="{3FBF03E8-C602-4192-9C52-F84B29FDCC88}"/>
          </ac:spMkLst>
        </pc:spChg>
        <pc:picChg chg="mod ord">
          <ac:chgData name="斉藤 徹_福井" userId="33296064-e4da-4a39-8a9b-7979342510de" providerId="ADAL" clId="{8295656E-B1F4-415C-BB3C-BEF534410A78}" dt="2022-10-06T04:45:11.210" v="1412" actId="26606"/>
          <ac:picMkLst>
            <pc:docMk/>
            <pc:sldMk cId="4286400542" sldId="274"/>
            <ac:picMk id="4" creationId="{65D83A39-D28C-A0B1-8B27-B81CDA397376}"/>
          </ac:picMkLst>
        </pc:picChg>
        <pc:cxnChg chg="add del">
          <ac:chgData name="斉藤 徹_福井" userId="33296064-e4da-4a39-8a9b-7979342510de" providerId="ADAL" clId="{8295656E-B1F4-415C-BB3C-BEF534410A78}" dt="2022-10-06T04:45:11.210" v="1412" actId="26606"/>
          <ac:cxnSpMkLst>
            <pc:docMk/>
            <pc:sldMk cId="4286400542" sldId="274"/>
            <ac:cxnSpMk id="17" creationId="{D33AC32D-5F44-45F7-A0BD-7C11A86BED57}"/>
          </ac:cxnSpMkLst>
        </pc:cxnChg>
      </pc:sldChg>
      <pc:sldChg chg="addSp modSp mod ord">
        <pc:chgData name="斉藤 徹_福井" userId="33296064-e4da-4a39-8a9b-7979342510de" providerId="ADAL" clId="{8295656E-B1F4-415C-BB3C-BEF534410A78}" dt="2022-10-06T04:34:34.061" v="1135" actId="20577"/>
        <pc:sldMkLst>
          <pc:docMk/>
          <pc:sldMk cId="3274981460" sldId="275"/>
        </pc:sldMkLst>
        <pc:spChg chg="add mod">
          <ac:chgData name="斉藤 徹_福井" userId="33296064-e4da-4a39-8a9b-7979342510de" providerId="ADAL" clId="{8295656E-B1F4-415C-BB3C-BEF534410A78}" dt="2022-10-06T04:34:34.061" v="1135" actId="20577"/>
          <ac:spMkLst>
            <pc:docMk/>
            <pc:sldMk cId="3274981460" sldId="275"/>
            <ac:spMk id="4" creationId="{BD0DC078-FACE-3B3A-CC61-A588D5A07818}"/>
          </ac:spMkLst>
        </pc:spChg>
      </pc:sldChg>
      <pc:sldChg chg="addSp modSp mod modAnim">
        <pc:chgData name="斉藤 徹_福井" userId="33296064-e4da-4a39-8a9b-7979342510de" providerId="ADAL" clId="{8295656E-B1F4-415C-BB3C-BEF534410A78}" dt="2022-10-06T05:35:49.461" v="2126" actId="1076"/>
        <pc:sldMkLst>
          <pc:docMk/>
          <pc:sldMk cId="3478387295" sldId="276"/>
        </pc:sldMkLst>
        <pc:spChg chg="mod">
          <ac:chgData name="斉藤 徹_福井" userId="33296064-e4da-4a39-8a9b-7979342510de" providerId="ADAL" clId="{8295656E-B1F4-415C-BB3C-BEF534410A78}" dt="2022-10-06T05:26:14.733" v="2015" actId="20577"/>
          <ac:spMkLst>
            <pc:docMk/>
            <pc:sldMk cId="3478387295" sldId="276"/>
            <ac:spMk id="2" creationId="{DE125B52-A660-4AB8-A8AE-C8FE6F472F5E}"/>
          </ac:spMkLst>
        </pc:spChg>
        <pc:spChg chg="add mod">
          <ac:chgData name="斉藤 徹_福井" userId="33296064-e4da-4a39-8a9b-7979342510de" providerId="ADAL" clId="{8295656E-B1F4-415C-BB3C-BEF534410A78}" dt="2022-10-05T02:49:13.009" v="938" actId="255"/>
          <ac:spMkLst>
            <pc:docMk/>
            <pc:sldMk cId="3478387295" sldId="276"/>
            <ac:spMk id="9" creationId="{03DE50AA-9D88-DE69-7E9D-A2021A946416}"/>
          </ac:spMkLst>
        </pc:spChg>
        <pc:spChg chg="add mod">
          <ac:chgData name="斉藤 徹_福井" userId="33296064-e4da-4a39-8a9b-7979342510de" providerId="ADAL" clId="{8295656E-B1F4-415C-BB3C-BEF534410A78}" dt="2022-10-06T05:27:27.841" v="2085" actId="14100"/>
          <ac:spMkLst>
            <pc:docMk/>
            <pc:sldMk cId="3478387295" sldId="276"/>
            <ac:spMk id="10" creationId="{C695681A-BC20-8E3B-35A8-629EE981BF4A}"/>
          </ac:spMkLst>
        </pc:spChg>
        <pc:spChg chg="mod">
          <ac:chgData name="斉藤 徹_福井" userId="33296064-e4da-4a39-8a9b-7979342510de" providerId="ADAL" clId="{8295656E-B1F4-415C-BB3C-BEF534410A78}" dt="2022-10-06T05:29:32.216" v="2105" actId="14100"/>
          <ac:spMkLst>
            <pc:docMk/>
            <pc:sldMk cId="3478387295" sldId="276"/>
            <ac:spMk id="12" creationId="{91FF5AE5-D59B-46B0-AFA3-CFF577BE3F4B}"/>
          </ac:spMkLst>
        </pc:spChg>
        <pc:picChg chg="add mod">
          <ac:chgData name="斉藤 徹_福井" userId="33296064-e4da-4a39-8a9b-7979342510de" providerId="ADAL" clId="{8295656E-B1F4-415C-BB3C-BEF534410A78}" dt="2022-10-06T05:35:49.461" v="2126" actId="1076"/>
          <ac:picMkLst>
            <pc:docMk/>
            <pc:sldMk cId="3478387295" sldId="276"/>
            <ac:picMk id="4098" creationId="{1BCFF8C6-DE43-94D6-546D-874948308F68}"/>
          </ac:picMkLst>
        </pc:picChg>
        <pc:cxnChg chg="add mod">
          <ac:chgData name="斉藤 徹_福井" userId="33296064-e4da-4a39-8a9b-7979342510de" providerId="ADAL" clId="{8295656E-B1F4-415C-BB3C-BEF534410A78}" dt="2022-10-06T05:28:18.800" v="2102" actId="1582"/>
          <ac:cxnSpMkLst>
            <pc:docMk/>
            <pc:sldMk cId="3478387295" sldId="276"/>
            <ac:cxnSpMk id="13" creationId="{E89E3D65-D8FE-B124-1520-FDA05AC1D707}"/>
          </ac:cxnSpMkLst>
        </pc:cxnChg>
      </pc:sldChg>
      <pc:sldChg chg="modSp mod">
        <pc:chgData name="斉藤 徹_福井" userId="33296064-e4da-4a39-8a9b-7979342510de" providerId="ADAL" clId="{8295656E-B1F4-415C-BB3C-BEF534410A78}" dt="2022-10-06T04:49:06.255" v="1456" actId="1036"/>
        <pc:sldMkLst>
          <pc:docMk/>
          <pc:sldMk cId="3774547115" sldId="277"/>
        </pc:sldMkLst>
        <pc:spChg chg="mod">
          <ac:chgData name="斉藤 徹_福井" userId="33296064-e4da-4a39-8a9b-7979342510de" providerId="ADAL" clId="{8295656E-B1F4-415C-BB3C-BEF534410A78}" dt="2022-10-06T04:49:06.255" v="1456" actId="1036"/>
          <ac:spMkLst>
            <pc:docMk/>
            <pc:sldMk cId="3774547115" sldId="277"/>
            <ac:spMk id="13" creationId="{A9F67C9E-4E93-47A8-AD65-4D2A9551C496}"/>
          </ac:spMkLst>
        </pc:spChg>
      </pc:sldChg>
      <pc:sldChg chg="addSp delSp modSp mod setBg">
        <pc:chgData name="斉藤 徹_福井" userId="33296064-e4da-4a39-8a9b-7979342510de" providerId="ADAL" clId="{8295656E-B1F4-415C-BB3C-BEF534410A78}" dt="2022-10-05T03:34:48.639" v="1098" actId="688"/>
        <pc:sldMkLst>
          <pc:docMk/>
          <pc:sldMk cId="3916339028" sldId="278"/>
        </pc:sldMkLst>
        <pc:picChg chg="add del mod">
          <ac:chgData name="斉藤 徹_福井" userId="33296064-e4da-4a39-8a9b-7979342510de" providerId="ADAL" clId="{8295656E-B1F4-415C-BB3C-BEF534410A78}" dt="2022-10-05T02:52:24.801" v="944" actId="21"/>
          <ac:picMkLst>
            <pc:docMk/>
            <pc:sldMk cId="3916339028" sldId="278"/>
            <ac:picMk id="1026" creationId="{145D344D-6EA9-C0E3-6A16-015DE8EF467B}"/>
          </ac:picMkLst>
        </pc:picChg>
        <pc:picChg chg="add mod">
          <ac:chgData name="斉藤 徹_福井" userId="33296064-e4da-4a39-8a9b-7979342510de" providerId="ADAL" clId="{8295656E-B1F4-415C-BB3C-BEF534410A78}" dt="2022-10-05T03:34:48.639" v="1098" actId="688"/>
          <ac:picMkLst>
            <pc:docMk/>
            <pc:sldMk cId="3916339028" sldId="278"/>
            <ac:picMk id="1028" creationId="{ACE0EF3E-D612-784E-9F0F-011839CD356B}"/>
          </ac:picMkLst>
        </pc:picChg>
      </pc:sldChg>
      <pc:sldChg chg="modSp mod">
        <pc:chgData name="斉藤 徹_福井" userId="33296064-e4da-4a39-8a9b-7979342510de" providerId="ADAL" clId="{8295656E-B1F4-415C-BB3C-BEF534410A78}" dt="2022-10-06T07:14:48.073" v="5206" actId="20577"/>
        <pc:sldMkLst>
          <pc:docMk/>
          <pc:sldMk cId="1088123602" sldId="280"/>
        </pc:sldMkLst>
        <pc:spChg chg="mod">
          <ac:chgData name="斉藤 徹_福井" userId="33296064-e4da-4a39-8a9b-7979342510de" providerId="ADAL" clId="{8295656E-B1F4-415C-BB3C-BEF534410A78}" dt="2022-10-06T07:14:48.073" v="5206" actId="20577"/>
          <ac:spMkLst>
            <pc:docMk/>
            <pc:sldMk cId="1088123602" sldId="280"/>
            <ac:spMk id="3" creationId="{F6C733E7-12AC-4897-A801-3C2B91635C57}"/>
          </ac:spMkLst>
        </pc:spChg>
      </pc:sldChg>
      <pc:sldChg chg="modAnim">
        <pc:chgData name="斉藤 徹_福井" userId="33296064-e4da-4a39-8a9b-7979342510de" providerId="ADAL" clId="{8295656E-B1F4-415C-BB3C-BEF534410A78}" dt="2022-10-04T01:58:28.719" v="207"/>
        <pc:sldMkLst>
          <pc:docMk/>
          <pc:sldMk cId="1922141585" sldId="309"/>
        </pc:sldMkLst>
      </pc:sldChg>
      <pc:sldChg chg="addSp modSp mod">
        <pc:chgData name="斉藤 徹_福井" userId="33296064-e4da-4a39-8a9b-7979342510de" providerId="ADAL" clId="{8295656E-B1F4-415C-BB3C-BEF534410A78}" dt="2022-10-04T06:45:00.378" v="404" actId="14100"/>
        <pc:sldMkLst>
          <pc:docMk/>
          <pc:sldMk cId="1473949336" sldId="311"/>
        </pc:sldMkLst>
        <pc:spChg chg="add mod">
          <ac:chgData name="斉藤 徹_福井" userId="33296064-e4da-4a39-8a9b-7979342510de" providerId="ADAL" clId="{8295656E-B1F4-415C-BB3C-BEF534410A78}" dt="2022-10-04T06:45:00.378" v="404" actId="14100"/>
          <ac:spMkLst>
            <pc:docMk/>
            <pc:sldMk cId="1473949336" sldId="311"/>
            <ac:spMk id="13" creationId="{E912B3E4-A892-08E4-AEC1-EA10B72CEDE2}"/>
          </ac:spMkLst>
        </pc:spChg>
      </pc:sldChg>
      <pc:sldChg chg="ord">
        <pc:chgData name="斉藤 徹_福井" userId="33296064-e4da-4a39-8a9b-7979342510de" providerId="ADAL" clId="{8295656E-B1F4-415C-BB3C-BEF534410A78}" dt="2022-10-06T04:33:32.030" v="1101"/>
        <pc:sldMkLst>
          <pc:docMk/>
          <pc:sldMk cId="3004989293" sldId="312"/>
        </pc:sldMkLst>
      </pc:sldChg>
      <pc:sldChg chg="addSp modSp mod ord modAnim">
        <pc:chgData name="斉藤 徹_福井" userId="33296064-e4da-4a39-8a9b-7979342510de" providerId="ADAL" clId="{8295656E-B1F4-415C-BB3C-BEF534410A78}" dt="2022-10-06T04:33:32.030" v="1101"/>
        <pc:sldMkLst>
          <pc:docMk/>
          <pc:sldMk cId="1915253160" sldId="313"/>
        </pc:sldMkLst>
        <pc:spChg chg="add mod">
          <ac:chgData name="斉藤 徹_福井" userId="33296064-e4da-4a39-8a9b-7979342510de" providerId="ADAL" clId="{8295656E-B1F4-415C-BB3C-BEF534410A78}" dt="2022-10-04T02:04:56.494" v="230" actId="20577"/>
          <ac:spMkLst>
            <pc:docMk/>
            <pc:sldMk cId="1915253160" sldId="313"/>
            <ac:spMk id="17" creationId="{6DDCA027-77D8-EB55-4D86-FD59D50FB021}"/>
          </ac:spMkLst>
        </pc:spChg>
        <pc:spChg chg="mod">
          <ac:chgData name="斉藤 徹_福井" userId="33296064-e4da-4a39-8a9b-7979342510de" providerId="ADAL" clId="{8295656E-B1F4-415C-BB3C-BEF534410A78}" dt="2022-10-04T02:04:40.084" v="219" actId="14100"/>
          <ac:spMkLst>
            <pc:docMk/>
            <pc:sldMk cId="1915253160" sldId="313"/>
            <ac:spMk id="22" creationId="{3FF8FD50-F43B-6A71-3966-9A4DFE64C6E8}"/>
          </ac:spMkLst>
        </pc:spChg>
      </pc:sldChg>
      <pc:sldChg chg="addSp delSp modSp new mod modAnim">
        <pc:chgData name="斉藤 徹_福井" userId="33296064-e4da-4a39-8a9b-7979342510de" providerId="ADAL" clId="{8295656E-B1F4-415C-BB3C-BEF534410A78}" dt="2022-10-04T01:52:58.400" v="198"/>
        <pc:sldMkLst>
          <pc:docMk/>
          <pc:sldMk cId="3711619606" sldId="314"/>
        </pc:sldMkLst>
        <pc:spChg chg="add mod">
          <ac:chgData name="斉藤 徹_福井" userId="33296064-e4da-4a39-8a9b-7979342510de" providerId="ADAL" clId="{8295656E-B1F4-415C-BB3C-BEF534410A78}" dt="2022-10-04T01:42:54.718" v="97" actId="20577"/>
          <ac:spMkLst>
            <pc:docMk/>
            <pc:sldMk cId="3711619606" sldId="314"/>
            <ac:spMk id="6" creationId="{A1B6B2DD-6A78-1707-BC44-F3C13A03DEA8}"/>
          </ac:spMkLst>
        </pc:spChg>
        <pc:spChg chg="add mod">
          <ac:chgData name="斉藤 徹_福井" userId="33296064-e4da-4a39-8a9b-7979342510de" providerId="ADAL" clId="{8295656E-B1F4-415C-BB3C-BEF534410A78}" dt="2022-10-04T01:40:31.321" v="22" actId="1035"/>
          <ac:spMkLst>
            <pc:docMk/>
            <pc:sldMk cId="3711619606" sldId="314"/>
            <ac:spMk id="9" creationId="{3BEB8629-A43D-515D-8889-2189C7258A81}"/>
          </ac:spMkLst>
        </pc:spChg>
        <pc:spChg chg="add mod">
          <ac:chgData name="斉藤 徹_福井" userId="33296064-e4da-4a39-8a9b-7979342510de" providerId="ADAL" clId="{8295656E-B1F4-415C-BB3C-BEF534410A78}" dt="2022-10-04T01:41:10.761" v="28" actId="208"/>
          <ac:spMkLst>
            <pc:docMk/>
            <pc:sldMk cId="3711619606" sldId="314"/>
            <ac:spMk id="11" creationId="{93CF1663-6AE1-032B-C566-00BC71C2D6CE}"/>
          </ac:spMkLst>
        </pc:spChg>
        <pc:spChg chg="add mod">
          <ac:chgData name="斉藤 徹_福井" userId="33296064-e4da-4a39-8a9b-7979342510de" providerId="ADAL" clId="{8295656E-B1F4-415C-BB3C-BEF534410A78}" dt="2022-10-04T01:42:20.561" v="89" actId="20577"/>
          <ac:spMkLst>
            <pc:docMk/>
            <pc:sldMk cId="3711619606" sldId="314"/>
            <ac:spMk id="13" creationId="{01CE514F-7B4B-750D-8701-E818946DEB4C}"/>
          </ac:spMkLst>
        </pc:spChg>
        <pc:picChg chg="add mod">
          <ac:chgData name="斉藤 徹_福井" userId="33296064-e4da-4a39-8a9b-7979342510de" providerId="ADAL" clId="{8295656E-B1F4-415C-BB3C-BEF534410A78}" dt="2022-10-04T01:38:22.090" v="6" actId="1076"/>
          <ac:picMkLst>
            <pc:docMk/>
            <pc:sldMk cId="3711619606" sldId="314"/>
            <ac:picMk id="5" creationId="{B51E645A-0E68-16A7-86A5-3D283A05C442}"/>
          </ac:picMkLst>
        </pc:picChg>
        <pc:picChg chg="add mod">
          <ac:chgData name="斉藤 徹_福井" userId="33296064-e4da-4a39-8a9b-7979342510de" providerId="ADAL" clId="{8295656E-B1F4-415C-BB3C-BEF534410A78}" dt="2022-10-04T01:40:01.372" v="16" actId="14100"/>
          <ac:picMkLst>
            <pc:docMk/>
            <pc:sldMk cId="3711619606" sldId="314"/>
            <ac:picMk id="8" creationId="{96382066-0375-9D43-1535-EDFFDBCBAE3D}"/>
          </ac:picMkLst>
        </pc:picChg>
        <pc:picChg chg="add del mod">
          <ac:chgData name="斉藤 徹_福井" userId="33296064-e4da-4a39-8a9b-7979342510de" providerId="ADAL" clId="{8295656E-B1F4-415C-BB3C-BEF534410A78}" dt="2022-10-04T01:43:20.423" v="100"/>
          <ac:picMkLst>
            <pc:docMk/>
            <pc:sldMk cId="3711619606" sldId="314"/>
            <ac:picMk id="16" creationId="{77B76FA6-825C-0817-B079-AEACE5834FD0}"/>
          </ac:picMkLst>
        </pc:picChg>
        <pc:cxnChg chg="add mod">
          <ac:chgData name="斉藤 徹_福井" userId="33296064-e4da-4a39-8a9b-7979342510de" providerId="ADAL" clId="{8295656E-B1F4-415C-BB3C-BEF534410A78}" dt="2022-10-04T01:41:15.444" v="29" actId="14100"/>
          <ac:cxnSpMkLst>
            <pc:docMk/>
            <pc:sldMk cId="3711619606" sldId="314"/>
            <ac:cxnSpMk id="10" creationId="{00BD80B6-FCD1-F3F8-4D8E-FE526DA006DC}"/>
          </ac:cxnSpMkLst>
        </pc:cxnChg>
        <pc:cxnChg chg="add mod">
          <ac:chgData name="斉藤 徹_福井" userId="33296064-e4da-4a39-8a9b-7979342510de" providerId="ADAL" clId="{8295656E-B1F4-415C-BB3C-BEF534410A78}" dt="2022-10-04T01:42:47.367" v="95" actId="208"/>
          <ac:cxnSpMkLst>
            <pc:docMk/>
            <pc:sldMk cId="3711619606" sldId="314"/>
            <ac:cxnSpMk id="15" creationId="{4337B440-783E-E313-6F59-5EB557F801FF}"/>
          </ac:cxnSpMkLst>
        </pc:cxnChg>
      </pc:sldChg>
      <pc:sldChg chg="addSp modSp new mod modAnim">
        <pc:chgData name="斉藤 徹_福井" userId="33296064-e4da-4a39-8a9b-7979342510de" providerId="ADAL" clId="{8295656E-B1F4-415C-BB3C-BEF534410A78}" dt="2022-10-04T01:54:41.762" v="203"/>
        <pc:sldMkLst>
          <pc:docMk/>
          <pc:sldMk cId="2220614179" sldId="315"/>
        </pc:sldMkLst>
        <pc:spChg chg="add mod">
          <ac:chgData name="斉藤 徹_福井" userId="33296064-e4da-4a39-8a9b-7979342510de" providerId="ADAL" clId="{8295656E-B1F4-415C-BB3C-BEF534410A78}" dt="2022-10-04T01:43:35.206" v="103" actId="20577"/>
          <ac:spMkLst>
            <pc:docMk/>
            <pc:sldMk cId="2220614179" sldId="315"/>
            <ac:spMk id="5" creationId="{5FB53D73-BFAC-C47D-0577-D5D30C1A52E3}"/>
          </ac:spMkLst>
        </pc:spChg>
        <pc:spChg chg="add mod">
          <ac:chgData name="斉藤 徹_福井" userId="33296064-e4da-4a39-8a9b-7979342510de" providerId="ADAL" clId="{8295656E-B1F4-415C-BB3C-BEF534410A78}" dt="2022-10-04T01:51:00.124" v="191" actId="208"/>
          <ac:spMkLst>
            <pc:docMk/>
            <pc:sldMk cId="2220614179" sldId="315"/>
            <ac:spMk id="6" creationId="{07600E5F-DD7A-FF89-6BCB-A927DD2CFE94}"/>
          </ac:spMkLst>
        </pc:spChg>
        <pc:spChg chg="add mod">
          <ac:chgData name="斉藤 徹_福井" userId="33296064-e4da-4a39-8a9b-7979342510de" providerId="ADAL" clId="{8295656E-B1F4-415C-BB3C-BEF534410A78}" dt="2022-10-04T01:47:16.429" v="126" actId="1037"/>
          <ac:spMkLst>
            <pc:docMk/>
            <pc:sldMk cId="2220614179" sldId="315"/>
            <ac:spMk id="11" creationId="{B8420BF2-B612-A6C6-6327-67A64C91208C}"/>
          </ac:spMkLst>
        </pc:spChg>
        <pc:spChg chg="add mod">
          <ac:chgData name="斉藤 徹_福井" userId="33296064-e4da-4a39-8a9b-7979342510de" providerId="ADAL" clId="{8295656E-B1F4-415C-BB3C-BEF534410A78}" dt="2022-10-04T01:47:31.717" v="136" actId="1038"/>
          <ac:spMkLst>
            <pc:docMk/>
            <pc:sldMk cId="2220614179" sldId="315"/>
            <ac:spMk id="12" creationId="{B565F25E-384F-46D0-2B8B-5FA36DDC1D34}"/>
          </ac:spMkLst>
        </pc:spChg>
        <pc:spChg chg="add mod">
          <ac:chgData name="斉藤 徹_福井" userId="33296064-e4da-4a39-8a9b-7979342510de" providerId="ADAL" clId="{8295656E-B1F4-415C-BB3C-BEF534410A78}" dt="2022-10-04T01:48:42.946" v="143" actId="1076"/>
          <ac:spMkLst>
            <pc:docMk/>
            <pc:sldMk cId="2220614179" sldId="315"/>
            <ac:spMk id="16" creationId="{ADE670D6-3889-BB06-D697-9E583CD608BC}"/>
          </ac:spMkLst>
        </pc:spChg>
        <pc:spChg chg="add mod">
          <ac:chgData name="斉藤 徹_福井" userId="33296064-e4da-4a39-8a9b-7979342510de" providerId="ADAL" clId="{8295656E-B1F4-415C-BB3C-BEF534410A78}" dt="2022-10-04T01:48:57.649" v="146" actId="14100"/>
          <ac:spMkLst>
            <pc:docMk/>
            <pc:sldMk cId="2220614179" sldId="315"/>
            <ac:spMk id="17" creationId="{C626249F-4939-CD60-A5BA-4A88BDD5B048}"/>
          </ac:spMkLst>
        </pc:spChg>
        <pc:spChg chg="add mod">
          <ac:chgData name="斉藤 徹_福井" userId="33296064-e4da-4a39-8a9b-7979342510de" providerId="ADAL" clId="{8295656E-B1F4-415C-BB3C-BEF534410A78}" dt="2022-10-04T01:50:06.274" v="184" actId="14100"/>
          <ac:spMkLst>
            <pc:docMk/>
            <pc:sldMk cId="2220614179" sldId="315"/>
            <ac:spMk id="22" creationId="{4623F281-957C-4025-9881-012475F9002B}"/>
          </ac:spMkLst>
        </pc:spChg>
        <pc:spChg chg="add mod">
          <ac:chgData name="斉藤 徹_福井" userId="33296064-e4da-4a39-8a9b-7979342510de" providerId="ADAL" clId="{8295656E-B1F4-415C-BB3C-BEF534410A78}" dt="2022-10-04T01:50:23.914" v="187" actId="14100"/>
          <ac:spMkLst>
            <pc:docMk/>
            <pc:sldMk cId="2220614179" sldId="315"/>
            <ac:spMk id="23" creationId="{50270AD0-1659-BE00-7A80-3F3BDC75C7FD}"/>
          </ac:spMkLst>
        </pc:spChg>
        <pc:spChg chg="add mod">
          <ac:chgData name="斉藤 徹_福井" userId="33296064-e4da-4a39-8a9b-7979342510de" providerId="ADAL" clId="{8295656E-B1F4-415C-BB3C-BEF534410A78}" dt="2022-10-04T01:51:00.124" v="191" actId="208"/>
          <ac:spMkLst>
            <pc:docMk/>
            <pc:sldMk cId="2220614179" sldId="315"/>
            <ac:spMk id="24" creationId="{5A4CA73C-ECEE-0489-900A-EA9649748CFF}"/>
          </ac:spMkLst>
        </pc:spChg>
        <pc:picChg chg="add mod">
          <ac:chgData name="斉藤 徹_福井" userId="33296064-e4da-4a39-8a9b-7979342510de" providerId="ADAL" clId="{8295656E-B1F4-415C-BB3C-BEF534410A78}" dt="2022-10-04T01:43:23.761" v="101"/>
          <ac:picMkLst>
            <pc:docMk/>
            <pc:sldMk cId="2220614179" sldId="315"/>
            <ac:picMk id="4" creationId="{CE5B8AC1-DD93-76D3-DF2B-31C11B6921B0}"/>
          </ac:picMkLst>
        </pc:picChg>
        <pc:picChg chg="add mod">
          <ac:chgData name="斉藤 徹_福井" userId="33296064-e4da-4a39-8a9b-7979342510de" providerId="ADAL" clId="{8295656E-B1F4-415C-BB3C-BEF534410A78}" dt="2022-10-04T01:45:13.278" v="116" actId="1076"/>
          <ac:picMkLst>
            <pc:docMk/>
            <pc:sldMk cId="2220614179" sldId="315"/>
            <ac:picMk id="8" creationId="{CD061E59-F527-05A1-ECD0-0F2661A52FE2}"/>
          </ac:picMkLst>
        </pc:picChg>
        <pc:picChg chg="add mod">
          <ac:chgData name="斉藤 徹_福井" userId="33296064-e4da-4a39-8a9b-7979342510de" providerId="ADAL" clId="{8295656E-B1F4-415C-BB3C-BEF534410A78}" dt="2022-10-04T01:46:53.275" v="121" actId="1076"/>
          <ac:picMkLst>
            <pc:docMk/>
            <pc:sldMk cId="2220614179" sldId="315"/>
            <ac:picMk id="10" creationId="{D07FBE58-8665-E8A5-EA89-1514CE848D7F}"/>
          </ac:picMkLst>
        </pc:picChg>
        <pc:cxnChg chg="add mod">
          <ac:chgData name="斉藤 徹_福井" userId="33296064-e4da-4a39-8a9b-7979342510de" providerId="ADAL" clId="{8295656E-B1F4-415C-BB3C-BEF534410A78}" dt="2022-10-04T01:47:55.565" v="139" actId="14100"/>
          <ac:cxnSpMkLst>
            <pc:docMk/>
            <pc:sldMk cId="2220614179" sldId="315"/>
            <ac:cxnSpMk id="13" creationId="{48F72E75-C5ED-DDE9-0929-D89BBE4DFD23}"/>
          </ac:cxnSpMkLst>
        </pc:cxnChg>
        <pc:cxnChg chg="add mod">
          <ac:chgData name="斉藤 徹_福井" userId="33296064-e4da-4a39-8a9b-7979342510de" providerId="ADAL" clId="{8295656E-B1F4-415C-BB3C-BEF534410A78}" dt="2022-10-04T01:49:18.811" v="151" actId="14100"/>
          <ac:cxnSpMkLst>
            <pc:docMk/>
            <pc:sldMk cId="2220614179" sldId="315"/>
            <ac:cxnSpMk id="18" creationId="{345521A1-F479-086C-F57D-BBD6E214F673}"/>
          </ac:cxnSpMkLst>
        </pc:cxnChg>
        <pc:cxnChg chg="add mod">
          <ac:chgData name="斉藤 徹_福井" userId="33296064-e4da-4a39-8a9b-7979342510de" providerId="ADAL" clId="{8295656E-B1F4-415C-BB3C-BEF534410A78}" dt="2022-10-04T01:51:16.153" v="195" actId="208"/>
          <ac:cxnSpMkLst>
            <pc:docMk/>
            <pc:sldMk cId="2220614179" sldId="315"/>
            <ac:cxnSpMk id="25" creationId="{9228CE8B-97E6-CCDC-BC96-0951BFA1D19E}"/>
          </ac:cxnSpMkLst>
        </pc:cxnChg>
      </pc:sldChg>
      <pc:sldChg chg="addSp modSp new mod">
        <pc:chgData name="斉藤 徹_福井" userId="33296064-e4da-4a39-8a9b-7979342510de" providerId="ADAL" clId="{8295656E-B1F4-415C-BB3C-BEF534410A78}" dt="2022-10-06T04:47:49.984" v="1439" actId="14100"/>
        <pc:sldMkLst>
          <pc:docMk/>
          <pc:sldMk cId="1624901292" sldId="316"/>
        </pc:sldMkLst>
        <pc:spChg chg="mod">
          <ac:chgData name="斉藤 徹_福井" userId="33296064-e4da-4a39-8a9b-7979342510de" providerId="ADAL" clId="{8295656E-B1F4-415C-BB3C-BEF534410A78}" dt="2022-10-04T07:14:55.753" v="572" actId="207"/>
          <ac:spMkLst>
            <pc:docMk/>
            <pc:sldMk cId="1624901292" sldId="316"/>
            <ac:spMk id="2" creationId="{DAEC75A4-E08B-1D84-2EE6-198E755A9B3A}"/>
          </ac:spMkLst>
        </pc:spChg>
        <pc:spChg chg="add mod">
          <ac:chgData name="斉藤 徹_福井" userId="33296064-e4da-4a39-8a9b-7979342510de" providerId="ADAL" clId="{8295656E-B1F4-415C-BB3C-BEF534410A78}" dt="2022-10-04T07:03:20.525" v="454" actId="20577"/>
          <ac:spMkLst>
            <pc:docMk/>
            <pc:sldMk cId="1624901292" sldId="316"/>
            <ac:spMk id="6" creationId="{416A8C19-3F32-0D8F-ECFD-F31444F3180B}"/>
          </ac:spMkLst>
        </pc:spChg>
        <pc:spChg chg="add mod">
          <ac:chgData name="斉藤 徹_福井" userId="33296064-e4da-4a39-8a9b-7979342510de" providerId="ADAL" clId="{8295656E-B1F4-415C-BB3C-BEF534410A78}" dt="2022-10-06T04:46:56.863" v="1436" actId="20577"/>
          <ac:spMkLst>
            <pc:docMk/>
            <pc:sldMk cId="1624901292" sldId="316"/>
            <ac:spMk id="7" creationId="{29E52B7D-E2C4-435D-646F-96C59A57A58B}"/>
          </ac:spMkLst>
        </pc:spChg>
        <pc:picChg chg="add mod">
          <ac:chgData name="斉藤 徹_福井" userId="33296064-e4da-4a39-8a9b-7979342510de" providerId="ADAL" clId="{8295656E-B1F4-415C-BB3C-BEF534410A78}" dt="2022-10-04T07:02:26.729" v="409" actId="1076"/>
          <ac:picMkLst>
            <pc:docMk/>
            <pc:sldMk cId="1624901292" sldId="316"/>
            <ac:picMk id="5" creationId="{8ED460BE-09EA-155A-A99E-B8F5BF185B28}"/>
          </ac:picMkLst>
        </pc:picChg>
        <pc:cxnChg chg="add mod">
          <ac:chgData name="斉藤 徹_福井" userId="33296064-e4da-4a39-8a9b-7979342510de" providerId="ADAL" clId="{8295656E-B1F4-415C-BB3C-BEF534410A78}" dt="2022-10-06T04:47:49.984" v="1439" actId="14100"/>
          <ac:cxnSpMkLst>
            <pc:docMk/>
            <pc:sldMk cId="1624901292" sldId="316"/>
            <ac:cxnSpMk id="8" creationId="{15295244-E2E4-95E1-F28B-C7EE3C3DDFF3}"/>
          </ac:cxnSpMkLst>
        </pc:cxnChg>
      </pc:sldChg>
      <pc:sldChg chg="addSp modSp new mod">
        <pc:chgData name="斉藤 徹_福井" userId="33296064-e4da-4a39-8a9b-7979342510de" providerId="ADAL" clId="{8295656E-B1F4-415C-BB3C-BEF534410A78}" dt="2022-10-04T07:14:49.264" v="571" actId="207"/>
        <pc:sldMkLst>
          <pc:docMk/>
          <pc:sldMk cId="2511955667" sldId="317"/>
        </pc:sldMkLst>
        <pc:spChg chg="mod">
          <ac:chgData name="斉藤 徹_福井" userId="33296064-e4da-4a39-8a9b-7979342510de" providerId="ADAL" clId="{8295656E-B1F4-415C-BB3C-BEF534410A78}" dt="2022-10-04T07:14:49.264" v="571" actId="207"/>
          <ac:spMkLst>
            <pc:docMk/>
            <pc:sldMk cId="2511955667" sldId="317"/>
            <ac:spMk id="2" creationId="{72AC380B-F29D-5BCE-2D80-EE2330658737}"/>
          </ac:spMkLst>
        </pc:spChg>
        <pc:spChg chg="add mod">
          <ac:chgData name="斉藤 徹_福井" userId="33296064-e4da-4a39-8a9b-7979342510de" providerId="ADAL" clId="{8295656E-B1F4-415C-BB3C-BEF534410A78}" dt="2022-10-04T07:11:45.248" v="570" actId="20577"/>
          <ac:spMkLst>
            <pc:docMk/>
            <pc:sldMk cId="2511955667" sldId="317"/>
            <ac:spMk id="6" creationId="{2D6F12D8-2265-002B-4DD1-DC0B3C1CD2E1}"/>
          </ac:spMkLst>
        </pc:spChg>
        <pc:spChg chg="add mod">
          <ac:chgData name="斉藤 徹_福井" userId="33296064-e4da-4a39-8a9b-7979342510de" providerId="ADAL" clId="{8295656E-B1F4-415C-BB3C-BEF534410A78}" dt="2022-10-04T07:10:24.676" v="499" actId="1076"/>
          <ac:spMkLst>
            <pc:docMk/>
            <pc:sldMk cId="2511955667" sldId="317"/>
            <ac:spMk id="7" creationId="{7632EE98-1C14-11D5-2550-79373CE2E8BD}"/>
          </ac:spMkLst>
        </pc:spChg>
        <pc:spChg chg="add mod">
          <ac:chgData name="斉藤 徹_福井" userId="33296064-e4da-4a39-8a9b-7979342510de" providerId="ADAL" clId="{8295656E-B1F4-415C-BB3C-BEF534410A78}" dt="2022-10-04T07:11:04.583" v="551" actId="1076"/>
          <ac:spMkLst>
            <pc:docMk/>
            <pc:sldMk cId="2511955667" sldId="317"/>
            <ac:spMk id="8" creationId="{6E0F1917-016F-F2C1-C8AA-E76EEF5D07EB}"/>
          </ac:spMkLst>
        </pc:spChg>
        <pc:picChg chg="add mod">
          <ac:chgData name="斉藤 徹_福井" userId="33296064-e4da-4a39-8a9b-7979342510de" providerId="ADAL" clId="{8295656E-B1F4-415C-BB3C-BEF534410A78}" dt="2022-10-04T07:09:43.689" v="494" actId="1076"/>
          <ac:picMkLst>
            <pc:docMk/>
            <pc:sldMk cId="2511955667" sldId="317"/>
            <ac:picMk id="5" creationId="{D4085F65-7264-A8E6-5E72-4C8AEBF39798}"/>
          </ac:picMkLst>
        </pc:picChg>
        <pc:cxnChg chg="add mod">
          <ac:chgData name="斉藤 徹_福井" userId="33296064-e4da-4a39-8a9b-7979342510de" providerId="ADAL" clId="{8295656E-B1F4-415C-BB3C-BEF534410A78}" dt="2022-10-04T07:11:26.811" v="557" actId="208"/>
          <ac:cxnSpMkLst>
            <pc:docMk/>
            <pc:sldMk cId="2511955667" sldId="317"/>
            <ac:cxnSpMk id="10" creationId="{57F19609-C1FB-9A3B-A0E7-C7F21ED67649}"/>
          </ac:cxnSpMkLst>
        </pc:cxnChg>
      </pc:sldChg>
      <pc:sldChg chg="addSp delSp modSp new mod ord">
        <pc:chgData name="斉藤 徹_福井" userId="33296064-e4da-4a39-8a9b-7979342510de" providerId="ADAL" clId="{8295656E-B1F4-415C-BB3C-BEF534410A78}" dt="2022-10-05T01:55:05.257" v="617" actId="21"/>
        <pc:sldMkLst>
          <pc:docMk/>
          <pc:sldMk cId="1945375439" sldId="318"/>
        </pc:sldMkLst>
        <pc:spChg chg="add del mod">
          <ac:chgData name="斉藤 徹_福井" userId="33296064-e4da-4a39-8a9b-7979342510de" providerId="ADAL" clId="{8295656E-B1F4-415C-BB3C-BEF534410A78}" dt="2022-10-05T01:55:05.257" v="617" actId="21"/>
          <ac:spMkLst>
            <pc:docMk/>
            <pc:sldMk cId="1945375439" sldId="318"/>
            <ac:spMk id="6" creationId="{AA6C0A17-3C17-E026-216D-0C7B069EAA84}"/>
          </ac:spMkLst>
        </pc:spChg>
        <pc:spChg chg="add mod">
          <ac:chgData name="斉藤 徹_福井" userId="33296064-e4da-4a39-8a9b-7979342510de" providerId="ADAL" clId="{8295656E-B1F4-415C-BB3C-BEF534410A78}" dt="2022-10-05T01:55:01.832" v="616" actId="20577"/>
          <ac:spMkLst>
            <pc:docMk/>
            <pc:sldMk cId="1945375439" sldId="318"/>
            <ac:spMk id="7" creationId="{DB38B466-753A-739F-5BAB-2F35B9067F95}"/>
          </ac:spMkLst>
        </pc:spChg>
        <pc:picChg chg="add mod">
          <ac:chgData name="斉藤 徹_福井" userId="33296064-e4da-4a39-8a9b-7979342510de" providerId="ADAL" clId="{8295656E-B1F4-415C-BB3C-BEF534410A78}" dt="2022-10-05T01:53:35.966" v="577" actId="1076"/>
          <ac:picMkLst>
            <pc:docMk/>
            <pc:sldMk cId="1945375439" sldId="318"/>
            <ac:picMk id="5" creationId="{B2ED4D9C-9776-F38F-6878-39EAF97C7954}"/>
          </ac:picMkLst>
        </pc:picChg>
      </pc:sldChg>
      <pc:sldChg chg="addSp modSp new mod">
        <pc:chgData name="斉藤 徹_福井" userId="33296064-e4da-4a39-8a9b-7979342510de" providerId="ADAL" clId="{8295656E-B1F4-415C-BB3C-BEF534410A78}" dt="2022-10-05T01:58:55.382" v="673" actId="20577"/>
        <pc:sldMkLst>
          <pc:docMk/>
          <pc:sldMk cId="2892343864" sldId="319"/>
        </pc:sldMkLst>
        <pc:spChg chg="add mod">
          <ac:chgData name="斉藤 徹_福井" userId="33296064-e4da-4a39-8a9b-7979342510de" providerId="ADAL" clId="{8295656E-B1F4-415C-BB3C-BEF534410A78}" dt="2022-10-05T01:58:55.382" v="673" actId="20577"/>
          <ac:spMkLst>
            <pc:docMk/>
            <pc:sldMk cId="2892343864" sldId="319"/>
            <ac:spMk id="6" creationId="{B0DDE41A-1443-1A78-C222-8869AEE29E4E}"/>
          </ac:spMkLst>
        </pc:spChg>
        <pc:picChg chg="add mod">
          <ac:chgData name="斉藤 徹_福井" userId="33296064-e4da-4a39-8a9b-7979342510de" providerId="ADAL" clId="{8295656E-B1F4-415C-BB3C-BEF534410A78}" dt="2022-10-05T01:58:10.111" v="622" actId="1076"/>
          <ac:picMkLst>
            <pc:docMk/>
            <pc:sldMk cId="2892343864" sldId="319"/>
            <ac:picMk id="5" creationId="{3CE82733-69B9-9D7F-B1D6-86E17F769B3E}"/>
          </ac:picMkLst>
        </pc:picChg>
      </pc:sldChg>
      <pc:sldChg chg="addSp delSp modSp new mod delAnim modAnim">
        <pc:chgData name="斉藤 徹_福井" userId="33296064-e4da-4a39-8a9b-7979342510de" providerId="ADAL" clId="{8295656E-B1F4-415C-BB3C-BEF534410A78}" dt="2022-10-05T02:19:50.015" v="809" actId="14100"/>
        <pc:sldMkLst>
          <pc:docMk/>
          <pc:sldMk cId="1282149889" sldId="320"/>
        </pc:sldMkLst>
        <pc:spChg chg="del">
          <ac:chgData name="斉藤 徹_福井" userId="33296064-e4da-4a39-8a9b-7979342510de" providerId="ADAL" clId="{8295656E-B1F4-415C-BB3C-BEF534410A78}" dt="2022-10-05T02:05:58.566" v="695" actId="21"/>
          <ac:spMkLst>
            <pc:docMk/>
            <pc:sldMk cId="1282149889" sldId="320"/>
            <ac:spMk id="2" creationId="{38D37A95-6195-4999-E1CF-0DC9AA18AD67}"/>
          </ac:spMkLst>
        </pc:spChg>
        <pc:spChg chg="del">
          <ac:chgData name="斉藤 徹_福井" userId="33296064-e4da-4a39-8a9b-7979342510de" providerId="ADAL" clId="{8295656E-B1F4-415C-BB3C-BEF534410A78}" dt="2022-10-05T02:05:58.566" v="695" actId="21"/>
          <ac:spMkLst>
            <pc:docMk/>
            <pc:sldMk cId="1282149889" sldId="320"/>
            <ac:spMk id="3" creationId="{95090D40-548C-7208-EB8D-C25CF7F32952}"/>
          </ac:spMkLst>
        </pc:spChg>
        <pc:spChg chg="add mod">
          <ac:chgData name="斉藤 徹_福井" userId="33296064-e4da-4a39-8a9b-7979342510de" providerId="ADAL" clId="{8295656E-B1F4-415C-BB3C-BEF534410A78}" dt="2022-10-05T02:14:58.878" v="719" actId="1076"/>
          <ac:spMkLst>
            <pc:docMk/>
            <pc:sldMk cId="1282149889" sldId="320"/>
            <ac:spMk id="21" creationId="{E41BBA3B-6ABA-9F93-9ED1-BC1FC52DB6A2}"/>
          </ac:spMkLst>
        </pc:spChg>
        <pc:spChg chg="add mod">
          <ac:chgData name="斉藤 徹_福井" userId="33296064-e4da-4a39-8a9b-7979342510de" providerId="ADAL" clId="{8295656E-B1F4-415C-BB3C-BEF534410A78}" dt="2022-10-05T02:14:58.878" v="719" actId="1076"/>
          <ac:spMkLst>
            <pc:docMk/>
            <pc:sldMk cId="1282149889" sldId="320"/>
            <ac:spMk id="22" creationId="{C603EDF4-AAF1-EB5C-0553-DE7E5CE34C2C}"/>
          </ac:spMkLst>
        </pc:spChg>
        <pc:spChg chg="add mod">
          <ac:chgData name="斉藤 徹_福井" userId="33296064-e4da-4a39-8a9b-7979342510de" providerId="ADAL" clId="{8295656E-B1F4-415C-BB3C-BEF534410A78}" dt="2022-10-05T02:15:38.888" v="746" actId="14100"/>
          <ac:spMkLst>
            <pc:docMk/>
            <pc:sldMk cId="1282149889" sldId="320"/>
            <ac:spMk id="23" creationId="{70B92AB7-FF70-5DD1-EFA4-9F0DD90EF226}"/>
          </ac:spMkLst>
        </pc:spChg>
        <pc:spChg chg="add mod">
          <ac:chgData name="斉藤 徹_福井" userId="33296064-e4da-4a39-8a9b-7979342510de" providerId="ADAL" clId="{8295656E-B1F4-415C-BB3C-BEF534410A78}" dt="2022-10-05T02:17:36.983" v="788" actId="14100"/>
          <ac:spMkLst>
            <pc:docMk/>
            <pc:sldMk cId="1282149889" sldId="320"/>
            <ac:spMk id="24" creationId="{AF3C634F-6702-05FE-DB68-D1C58875A37E}"/>
          </ac:spMkLst>
        </pc:spChg>
        <pc:spChg chg="add mod">
          <ac:chgData name="斉藤 徹_福井" userId="33296064-e4da-4a39-8a9b-7979342510de" providerId="ADAL" clId="{8295656E-B1F4-415C-BB3C-BEF534410A78}" dt="2022-10-05T02:19:21.593" v="804" actId="1035"/>
          <ac:spMkLst>
            <pc:docMk/>
            <pc:sldMk cId="1282149889" sldId="320"/>
            <ac:spMk id="27" creationId="{69E2A7E8-FE51-7D68-F6B4-414EBACC988B}"/>
          </ac:spMkLst>
        </pc:spChg>
        <pc:spChg chg="add mod">
          <ac:chgData name="斉藤 徹_福井" userId="33296064-e4da-4a39-8a9b-7979342510de" providerId="ADAL" clId="{8295656E-B1F4-415C-BB3C-BEF534410A78}" dt="2022-10-05T02:19:50.015" v="809" actId="14100"/>
          <ac:spMkLst>
            <pc:docMk/>
            <pc:sldMk cId="1282149889" sldId="320"/>
            <ac:spMk id="28" creationId="{82CF1134-975A-CB0D-6731-F4F57036602A}"/>
          </ac:spMkLst>
        </pc:spChg>
        <pc:picChg chg="add del mod">
          <ac:chgData name="斉藤 徹_福井" userId="33296064-e4da-4a39-8a9b-7979342510de" providerId="ADAL" clId="{8295656E-B1F4-415C-BB3C-BEF534410A78}" dt="2022-10-05T02:05:58.566" v="695" actId="21"/>
          <ac:picMkLst>
            <pc:docMk/>
            <pc:sldMk cId="1282149889" sldId="320"/>
            <ac:picMk id="5" creationId="{2A05B531-33F6-2098-0671-475FA668D6FE}"/>
          </ac:picMkLst>
        </pc:picChg>
        <pc:picChg chg="add del mod">
          <ac:chgData name="斉藤 徹_福井" userId="33296064-e4da-4a39-8a9b-7979342510de" providerId="ADAL" clId="{8295656E-B1F4-415C-BB3C-BEF534410A78}" dt="2022-10-05T02:05:58.566" v="695" actId="21"/>
          <ac:picMkLst>
            <pc:docMk/>
            <pc:sldMk cId="1282149889" sldId="320"/>
            <ac:picMk id="7" creationId="{659CFF89-7E6A-AD7E-14D9-83CCC1477A33}"/>
          </ac:picMkLst>
        </pc:picChg>
        <pc:picChg chg="add mod">
          <ac:chgData name="斉藤 徹_福井" userId="33296064-e4da-4a39-8a9b-7979342510de" providerId="ADAL" clId="{8295656E-B1F4-415C-BB3C-BEF534410A78}" dt="2022-10-05T02:19:39.727" v="807" actId="1076"/>
          <ac:picMkLst>
            <pc:docMk/>
            <pc:sldMk cId="1282149889" sldId="320"/>
            <ac:picMk id="18" creationId="{FBFC4939-A267-13C0-495B-CC6CF9CD549A}"/>
          </ac:picMkLst>
        </pc:picChg>
        <pc:picChg chg="add mod">
          <ac:chgData name="斉藤 徹_福井" userId="33296064-e4da-4a39-8a9b-7979342510de" providerId="ADAL" clId="{8295656E-B1F4-415C-BB3C-BEF534410A78}" dt="2022-10-05T02:14:58.878" v="719" actId="1076"/>
          <ac:picMkLst>
            <pc:docMk/>
            <pc:sldMk cId="1282149889" sldId="320"/>
            <ac:picMk id="20" creationId="{FCFED811-1DA2-E5BC-5B6A-A2A016F7F296}"/>
          </ac:picMkLst>
        </pc:picChg>
        <pc:cxnChg chg="add del mod">
          <ac:chgData name="斉藤 徹_福井" userId="33296064-e4da-4a39-8a9b-7979342510de" providerId="ADAL" clId="{8295656E-B1F4-415C-BB3C-BEF534410A78}" dt="2022-10-05T02:05:58.566" v="695" actId="21"/>
          <ac:cxnSpMkLst>
            <pc:docMk/>
            <pc:sldMk cId="1282149889" sldId="320"/>
            <ac:cxnSpMk id="8" creationId="{CAB16957-0810-399F-0EDB-773E191BAAE5}"/>
          </ac:cxnSpMkLst>
        </pc:cxnChg>
        <pc:cxnChg chg="add del mod">
          <ac:chgData name="斉藤 徹_福井" userId="33296064-e4da-4a39-8a9b-7979342510de" providerId="ADAL" clId="{8295656E-B1F4-415C-BB3C-BEF534410A78}" dt="2022-10-05T02:05:58.566" v="695" actId="21"/>
          <ac:cxnSpMkLst>
            <pc:docMk/>
            <pc:sldMk cId="1282149889" sldId="320"/>
            <ac:cxnSpMk id="11" creationId="{D9A1C057-2E24-CE44-0874-305F73692EF0}"/>
          </ac:cxnSpMkLst>
        </pc:cxnChg>
        <pc:cxnChg chg="add del mod">
          <ac:chgData name="斉藤 徹_福井" userId="33296064-e4da-4a39-8a9b-7979342510de" providerId="ADAL" clId="{8295656E-B1F4-415C-BB3C-BEF534410A78}" dt="2022-10-05T02:05:58.566" v="695" actId="21"/>
          <ac:cxnSpMkLst>
            <pc:docMk/>
            <pc:sldMk cId="1282149889" sldId="320"/>
            <ac:cxnSpMk id="13" creationId="{6EE80419-A40E-2099-BAF8-D219DBC72253}"/>
          </ac:cxnSpMkLst>
        </pc:cxnChg>
        <pc:cxnChg chg="add del mod">
          <ac:chgData name="斉藤 徹_福井" userId="33296064-e4da-4a39-8a9b-7979342510de" providerId="ADAL" clId="{8295656E-B1F4-415C-BB3C-BEF534410A78}" dt="2022-10-05T02:05:58.566" v="695" actId="21"/>
          <ac:cxnSpMkLst>
            <pc:docMk/>
            <pc:sldMk cId="1282149889" sldId="320"/>
            <ac:cxnSpMk id="15" creationId="{77550031-4260-BB39-1E0A-89DF6F1D20B2}"/>
          </ac:cxnSpMkLst>
        </pc:cxnChg>
        <pc:cxnChg chg="add mod">
          <ac:chgData name="斉藤 徹_福井" userId="33296064-e4da-4a39-8a9b-7979342510de" providerId="ADAL" clId="{8295656E-B1F4-415C-BB3C-BEF534410A78}" dt="2022-10-05T02:18:32.699" v="795" actId="208"/>
          <ac:cxnSpMkLst>
            <pc:docMk/>
            <pc:sldMk cId="1282149889" sldId="320"/>
            <ac:cxnSpMk id="26" creationId="{5F2E7E92-839B-9379-FAB3-5F7619A0CE9A}"/>
          </ac:cxnSpMkLst>
        </pc:cxnChg>
      </pc:sldChg>
      <pc:sldChg chg="addSp modSp new mod">
        <pc:chgData name="斉藤 徹_福井" userId="33296064-e4da-4a39-8a9b-7979342510de" providerId="ADAL" clId="{8295656E-B1F4-415C-BB3C-BEF534410A78}" dt="2022-10-05T02:45:36.922" v="859" actId="1035"/>
        <pc:sldMkLst>
          <pc:docMk/>
          <pc:sldMk cId="1724648669" sldId="321"/>
        </pc:sldMkLst>
        <pc:spChg chg="add mod">
          <ac:chgData name="斉藤 徹_福井" userId="33296064-e4da-4a39-8a9b-7979342510de" providerId="ADAL" clId="{8295656E-B1F4-415C-BB3C-BEF534410A78}" dt="2022-10-05T02:45:36.922" v="859" actId="1035"/>
          <ac:spMkLst>
            <pc:docMk/>
            <pc:sldMk cId="1724648669" sldId="321"/>
            <ac:spMk id="6" creationId="{2723B43A-8184-F7FF-2B53-14540A3EE745}"/>
          </ac:spMkLst>
        </pc:spChg>
        <pc:picChg chg="add mod">
          <ac:chgData name="斉藤 徹_福井" userId="33296064-e4da-4a39-8a9b-7979342510de" providerId="ADAL" clId="{8295656E-B1F4-415C-BB3C-BEF534410A78}" dt="2022-10-05T02:30:45.987" v="814" actId="1076"/>
          <ac:picMkLst>
            <pc:docMk/>
            <pc:sldMk cId="1724648669" sldId="321"/>
            <ac:picMk id="5" creationId="{13F35698-AF21-D90B-6A39-33F6B5E9A613}"/>
          </ac:picMkLst>
        </pc:picChg>
      </pc:sldChg>
      <pc:sldChg chg="addSp delSp modSp new mod">
        <pc:chgData name="斉藤 徹_福井" userId="33296064-e4da-4a39-8a9b-7979342510de" providerId="ADAL" clId="{8295656E-B1F4-415C-BB3C-BEF534410A78}" dt="2022-10-05T02:46:00.735" v="877" actId="14100"/>
        <pc:sldMkLst>
          <pc:docMk/>
          <pc:sldMk cId="2458109894" sldId="322"/>
        </pc:sldMkLst>
        <pc:spChg chg="add del mod">
          <ac:chgData name="斉藤 徹_福井" userId="33296064-e4da-4a39-8a9b-7979342510de" providerId="ADAL" clId="{8295656E-B1F4-415C-BB3C-BEF534410A78}" dt="2022-10-05T02:35:14.002" v="826" actId="21"/>
          <ac:spMkLst>
            <pc:docMk/>
            <pc:sldMk cId="2458109894" sldId="322"/>
            <ac:spMk id="8" creationId="{E9137660-D60C-676F-8E36-7F077D52F728}"/>
          </ac:spMkLst>
        </pc:spChg>
        <pc:spChg chg="add mod">
          <ac:chgData name="斉藤 徹_福井" userId="33296064-e4da-4a39-8a9b-7979342510de" providerId="ADAL" clId="{8295656E-B1F4-415C-BB3C-BEF534410A78}" dt="2022-10-05T02:46:00.735" v="877" actId="14100"/>
          <ac:spMkLst>
            <pc:docMk/>
            <pc:sldMk cId="2458109894" sldId="322"/>
            <ac:spMk id="9" creationId="{6AE6B53B-EDCE-EE7D-AA1D-56BD3C53E032}"/>
          </ac:spMkLst>
        </pc:spChg>
        <pc:picChg chg="add mod">
          <ac:chgData name="斉藤 徹_福井" userId="33296064-e4da-4a39-8a9b-7979342510de" providerId="ADAL" clId="{8295656E-B1F4-415C-BB3C-BEF534410A78}" dt="2022-10-05T02:34:40.537" v="823" actId="1076"/>
          <ac:picMkLst>
            <pc:docMk/>
            <pc:sldMk cId="2458109894" sldId="322"/>
            <ac:picMk id="5" creationId="{C12649C5-7CC7-23AC-2664-A425C72F8317}"/>
          </ac:picMkLst>
        </pc:picChg>
        <pc:picChg chg="add mod">
          <ac:chgData name="斉藤 徹_福井" userId="33296064-e4da-4a39-8a9b-7979342510de" providerId="ADAL" clId="{8295656E-B1F4-415C-BB3C-BEF534410A78}" dt="2022-10-05T02:34:35.611" v="822" actId="1076"/>
          <ac:picMkLst>
            <pc:docMk/>
            <pc:sldMk cId="2458109894" sldId="322"/>
            <ac:picMk id="7" creationId="{D86E3363-2F2E-236E-3B40-24E02698F560}"/>
          </ac:picMkLst>
        </pc:picChg>
      </pc:sldChg>
      <pc:sldChg chg="addSp modSp new mod">
        <pc:chgData name="斉藤 徹_福井" userId="33296064-e4da-4a39-8a9b-7979342510de" providerId="ADAL" clId="{8295656E-B1F4-415C-BB3C-BEF534410A78}" dt="2022-10-06T05:32:05.307" v="2112" actId="1076"/>
        <pc:sldMkLst>
          <pc:docMk/>
          <pc:sldMk cId="1746660812" sldId="323"/>
        </pc:sldMkLst>
        <pc:spChg chg="mod">
          <ac:chgData name="斉藤 徹_福井" userId="33296064-e4da-4a39-8a9b-7979342510de" providerId="ADAL" clId="{8295656E-B1F4-415C-BB3C-BEF534410A78}" dt="2022-10-06T05:16:46.411" v="1845" actId="2711"/>
          <ac:spMkLst>
            <pc:docMk/>
            <pc:sldMk cId="1746660812" sldId="323"/>
            <ac:spMk id="2" creationId="{AB0A19F4-AFB7-97DB-8022-E620B4EF5FC8}"/>
          </ac:spMkLst>
        </pc:spChg>
        <pc:spChg chg="mod">
          <ac:chgData name="斉藤 徹_福井" userId="33296064-e4da-4a39-8a9b-7979342510de" providerId="ADAL" clId="{8295656E-B1F4-415C-BB3C-BEF534410A78}" dt="2022-10-06T04:42:25.903" v="1407" actId="5793"/>
          <ac:spMkLst>
            <pc:docMk/>
            <pc:sldMk cId="1746660812" sldId="323"/>
            <ac:spMk id="3" creationId="{6B03776A-A1E5-CB38-612E-AD5DA9F18B70}"/>
          </ac:spMkLst>
        </pc:spChg>
        <pc:picChg chg="add mod">
          <ac:chgData name="斉藤 徹_福井" userId="33296064-e4da-4a39-8a9b-7979342510de" providerId="ADAL" clId="{8295656E-B1F4-415C-BB3C-BEF534410A78}" dt="2022-10-06T05:32:05.307" v="2112" actId="1076"/>
          <ac:picMkLst>
            <pc:docMk/>
            <pc:sldMk cId="1746660812" sldId="323"/>
            <ac:picMk id="1026" creationId="{2E08F684-62BE-3432-0C60-85530CC0D94E}"/>
          </ac:picMkLst>
        </pc:picChg>
        <pc:picChg chg="add mod">
          <ac:chgData name="斉藤 徹_福井" userId="33296064-e4da-4a39-8a9b-7979342510de" providerId="ADAL" clId="{8295656E-B1F4-415C-BB3C-BEF534410A78}" dt="2022-10-06T05:32:00.227" v="2111" actId="1076"/>
          <ac:picMkLst>
            <pc:docMk/>
            <pc:sldMk cId="1746660812" sldId="323"/>
            <ac:picMk id="1028" creationId="{CFA916A1-4E9B-AC16-A2A7-F1A4904D8626}"/>
          </ac:picMkLst>
        </pc:picChg>
      </pc:sldChg>
      <pc:sldChg chg="addSp delSp modSp new mod ord">
        <pc:chgData name="斉藤 徹_福井" userId="33296064-e4da-4a39-8a9b-7979342510de" providerId="ADAL" clId="{8295656E-B1F4-415C-BB3C-BEF534410A78}" dt="2022-10-06T05:36:22.608" v="2129" actId="1076"/>
        <pc:sldMkLst>
          <pc:docMk/>
          <pc:sldMk cId="2617213865" sldId="324"/>
        </pc:sldMkLst>
        <pc:spChg chg="mod">
          <ac:chgData name="斉藤 徹_福井" userId="33296064-e4da-4a39-8a9b-7979342510de" providerId="ADAL" clId="{8295656E-B1F4-415C-BB3C-BEF534410A78}" dt="2022-10-06T05:15:49.693" v="1826" actId="2711"/>
          <ac:spMkLst>
            <pc:docMk/>
            <pc:sldMk cId="2617213865" sldId="324"/>
            <ac:spMk id="2" creationId="{858E9E47-F339-44FD-4082-5AAEDC46DCDE}"/>
          </ac:spMkLst>
        </pc:spChg>
        <pc:spChg chg="mod">
          <ac:chgData name="斉藤 徹_福井" userId="33296064-e4da-4a39-8a9b-7979342510de" providerId="ADAL" clId="{8295656E-B1F4-415C-BB3C-BEF534410A78}" dt="2022-10-06T05:10:18.869" v="1799" actId="403"/>
          <ac:spMkLst>
            <pc:docMk/>
            <pc:sldMk cId="2617213865" sldId="324"/>
            <ac:spMk id="3" creationId="{90438723-989C-3D95-616C-8099691DA233}"/>
          </ac:spMkLst>
        </pc:spChg>
        <pc:picChg chg="add del mod">
          <ac:chgData name="斉藤 徹_福井" userId="33296064-e4da-4a39-8a9b-7979342510de" providerId="ADAL" clId="{8295656E-B1F4-415C-BB3C-BEF534410A78}" dt="2022-10-06T05:12:27.008" v="1810" actId="478"/>
          <ac:picMkLst>
            <pc:docMk/>
            <pc:sldMk cId="2617213865" sldId="324"/>
            <ac:picMk id="2050" creationId="{2A347840-DF81-3C74-B115-E4A9F495E4D9}"/>
          </ac:picMkLst>
        </pc:picChg>
        <pc:picChg chg="add mod">
          <ac:chgData name="斉藤 徹_福井" userId="33296064-e4da-4a39-8a9b-7979342510de" providerId="ADAL" clId="{8295656E-B1F4-415C-BB3C-BEF534410A78}" dt="2022-10-06T05:15:24.215" v="1825" actId="1076"/>
          <ac:picMkLst>
            <pc:docMk/>
            <pc:sldMk cId="2617213865" sldId="324"/>
            <ac:picMk id="2052" creationId="{8B8A99A0-35CE-0236-8C2E-1CBF171C456D}"/>
          </ac:picMkLst>
        </pc:picChg>
        <pc:picChg chg="add mod">
          <ac:chgData name="斉藤 徹_福井" userId="33296064-e4da-4a39-8a9b-7979342510de" providerId="ADAL" clId="{8295656E-B1F4-415C-BB3C-BEF534410A78}" dt="2022-10-06T05:15:24.215" v="1825" actId="1076"/>
          <ac:picMkLst>
            <pc:docMk/>
            <pc:sldMk cId="2617213865" sldId="324"/>
            <ac:picMk id="2054" creationId="{D9E3C011-2989-F482-F088-37D9370D0E1F}"/>
          </ac:picMkLst>
        </pc:picChg>
        <pc:picChg chg="add mod">
          <ac:chgData name="斉藤 徹_福井" userId="33296064-e4da-4a39-8a9b-7979342510de" providerId="ADAL" clId="{8295656E-B1F4-415C-BB3C-BEF534410A78}" dt="2022-10-06T05:15:24.215" v="1825" actId="1076"/>
          <ac:picMkLst>
            <pc:docMk/>
            <pc:sldMk cId="2617213865" sldId="324"/>
            <ac:picMk id="2056" creationId="{BBFB80BC-1723-E0C0-1112-1837C595530B}"/>
          </ac:picMkLst>
        </pc:picChg>
        <pc:picChg chg="add mod">
          <ac:chgData name="斉藤 徹_福井" userId="33296064-e4da-4a39-8a9b-7979342510de" providerId="ADAL" clId="{8295656E-B1F4-415C-BB3C-BEF534410A78}" dt="2022-10-06T05:36:22.608" v="2129" actId="1076"/>
          <ac:picMkLst>
            <pc:docMk/>
            <pc:sldMk cId="2617213865" sldId="324"/>
            <ac:picMk id="2058" creationId="{4007D2F2-CEF8-BB84-8BE0-BBF6D83FCBC5}"/>
          </ac:picMkLst>
        </pc:picChg>
      </pc:sldChg>
      <pc:sldChg chg="add">
        <pc:chgData name="斉藤 徹_福井" userId="33296064-e4da-4a39-8a9b-7979342510de" providerId="ADAL" clId="{8295656E-B1F4-415C-BB3C-BEF534410A78}" dt="2022-10-06T05:18:33.097" v="1846"/>
        <pc:sldMkLst>
          <pc:docMk/>
          <pc:sldMk cId="512010088" sldId="325"/>
        </pc:sldMkLst>
      </pc:sldChg>
      <pc:sldChg chg="add">
        <pc:chgData name="斉藤 徹_福井" userId="33296064-e4da-4a39-8a9b-7979342510de" providerId="ADAL" clId="{8295656E-B1F4-415C-BB3C-BEF534410A78}" dt="2022-10-06T05:18:49.732" v="1847"/>
        <pc:sldMkLst>
          <pc:docMk/>
          <pc:sldMk cId="52624343" sldId="326"/>
        </pc:sldMkLst>
      </pc:sldChg>
      <pc:sldChg chg="addSp delSp modSp new mod">
        <pc:chgData name="斉藤 徹_福井" userId="33296064-e4da-4a39-8a9b-7979342510de" providerId="ADAL" clId="{8295656E-B1F4-415C-BB3C-BEF534410A78}" dt="2022-10-06T05:35:04.425" v="2121" actId="14100"/>
        <pc:sldMkLst>
          <pc:docMk/>
          <pc:sldMk cId="3885701977" sldId="327"/>
        </pc:sldMkLst>
        <pc:spChg chg="mod">
          <ac:chgData name="斉藤 徹_福井" userId="33296064-e4da-4a39-8a9b-7979342510de" providerId="ADAL" clId="{8295656E-B1F4-415C-BB3C-BEF534410A78}" dt="2022-10-06T05:34:47.578" v="2118" actId="14100"/>
          <ac:spMkLst>
            <pc:docMk/>
            <pc:sldMk cId="3885701977" sldId="327"/>
            <ac:spMk id="2" creationId="{8A443B63-7B71-FD55-B84F-969FF998C455}"/>
          </ac:spMkLst>
        </pc:spChg>
        <pc:spChg chg="del">
          <ac:chgData name="斉藤 徹_福井" userId="33296064-e4da-4a39-8a9b-7979342510de" providerId="ADAL" clId="{8295656E-B1F4-415C-BB3C-BEF534410A78}" dt="2022-10-06T05:32:21.659" v="2113" actId="21"/>
          <ac:spMkLst>
            <pc:docMk/>
            <pc:sldMk cId="3885701977" sldId="327"/>
            <ac:spMk id="3" creationId="{4FB9BFA2-EF9C-184C-91D1-E040AA5AA17D}"/>
          </ac:spMkLst>
        </pc:spChg>
        <pc:spChg chg="add mod">
          <ac:chgData name="斉藤 徹_福井" userId="33296064-e4da-4a39-8a9b-7979342510de" providerId="ADAL" clId="{8295656E-B1F4-415C-BB3C-BEF534410A78}" dt="2022-10-06T05:20:49.758" v="1908"/>
          <ac:spMkLst>
            <pc:docMk/>
            <pc:sldMk cId="3885701977" sldId="327"/>
            <ac:spMk id="4" creationId="{AE6F6EE4-E9EA-33D3-CE4C-9297FEC70864}"/>
          </ac:spMkLst>
        </pc:spChg>
        <pc:spChg chg="add mod">
          <ac:chgData name="斉藤 徹_福井" userId="33296064-e4da-4a39-8a9b-7979342510de" providerId="ADAL" clId="{8295656E-B1F4-415C-BB3C-BEF534410A78}" dt="2022-10-06T05:20:49.758" v="1908"/>
          <ac:spMkLst>
            <pc:docMk/>
            <pc:sldMk cId="3885701977" sldId="327"/>
            <ac:spMk id="6" creationId="{BC72782E-7A9A-C341-ADFE-7E75946DA2BB}"/>
          </ac:spMkLst>
        </pc:spChg>
        <pc:picChg chg="add mod">
          <ac:chgData name="斉藤 徹_福井" userId="33296064-e4da-4a39-8a9b-7979342510de" providerId="ADAL" clId="{8295656E-B1F4-415C-BB3C-BEF534410A78}" dt="2022-10-06T05:20:49.758" v="1908"/>
          <ac:picMkLst>
            <pc:docMk/>
            <pc:sldMk cId="3885701977" sldId="327"/>
            <ac:picMk id="5" creationId="{62079B7B-4490-8720-BE15-23C644EA830F}"/>
          </ac:picMkLst>
        </pc:picChg>
        <pc:picChg chg="add mod">
          <ac:chgData name="斉藤 徹_福井" userId="33296064-e4da-4a39-8a9b-7979342510de" providerId="ADAL" clId="{8295656E-B1F4-415C-BB3C-BEF534410A78}" dt="2022-10-06T05:35:04.425" v="2121" actId="14100"/>
          <ac:picMkLst>
            <pc:docMk/>
            <pc:sldMk cId="3885701977" sldId="327"/>
            <ac:picMk id="3074" creationId="{7B150B11-2B9C-6902-BFC2-DC1A25D0A94A}"/>
          </ac:picMkLst>
        </pc:picChg>
      </pc:sldChg>
      <pc:sldChg chg="addSp delSp modSp new mod modAnim">
        <pc:chgData name="斉藤 徹_福井" userId="33296064-e4da-4a39-8a9b-7979342510de" providerId="ADAL" clId="{8295656E-B1F4-415C-BB3C-BEF534410A78}" dt="2022-10-06T06:25:52.654" v="3270" actId="20577"/>
        <pc:sldMkLst>
          <pc:docMk/>
          <pc:sldMk cId="1774049109" sldId="328"/>
        </pc:sldMkLst>
        <pc:spChg chg="mod">
          <ac:chgData name="斉藤 徹_福井" userId="33296064-e4da-4a39-8a9b-7979342510de" providerId="ADAL" clId="{8295656E-B1F4-415C-BB3C-BEF534410A78}" dt="2022-10-06T06:25:52.654" v="3270" actId="20577"/>
          <ac:spMkLst>
            <pc:docMk/>
            <pc:sldMk cId="1774049109" sldId="328"/>
            <ac:spMk id="2" creationId="{7DEE0AB9-BDCE-100F-9CCB-0192BE054D0B}"/>
          </ac:spMkLst>
        </pc:spChg>
        <pc:spChg chg="del mod">
          <ac:chgData name="斉藤 徹_福井" userId="33296064-e4da-4a39-8a9b-7979342510de" providerId="ADAL" clId="{8295656E-B1F4-415C-BB3C-BEF534410A78}" dt="2022-10-06T05:51:46.197" v="2396" actId="21"/>
          <ac:spMkLst>
            <pc:docMk/>
            <pc:sldMk cId="1774049109" sldId="328"/>
            <ac:spMk id="3" creationId="{4851311A-D3F3-5770-5ABC-451FF98A97A6}"/>
          </ac:spMkLst>
        </pc:spChg>
        <pc:spChg chg="add mod">
          <ac:chgData name="斉藤 徹_福井" userId="33296064-e4da-4a39-8a9b-7979342510de" providerId="ADAL" clId="{8295656E-B1F4-415C-BB3C-BEF534410A78}" dt="2022-10-06T06:20:36.326" v="3116" actId="1035"/>
          <ac:spMkLst>
            <pc:docMk/>
            <pc:sldMk cId="1774049109" sldId="328"/>
            <ac:spMk id="4" creationId="{6F64C93A-5446-A425-6565-301861E7CB0B}"/>
          </ac:spMkLst>
        </pc:spChg>
        <pc:spChg chg="add del mod">
          <ac:chgData name="斉藤 徹_福井" userId="33296064-e4da-4a39-8a9b-7979342510de" providerId="ADAL" clId="{8295656E-B1F4-415C-BB3C-BEF534410A78}" dt="2022-10-06T05:53:09.411" v="2397"/>
          <ac:spMkLst>
            <pc:docMk/>
            <pc:sldMk cId="1774049109" sldId="328"/>
            <ac:spMk id="5" creationId="{C281182A-E81B-8A42-4D02-55927914BA41}"/>
          </ac:spMkLst>
        </pc:spChg>
        <pc:spChg chg="add mod">
          <ac:chgData name="斉藤 徹_福井" userId="33296064-e4da-4a39-8a9b-7979342510de" providerId="ADAL" clId="{8295656E-B1F4-415C-BB3C-BEF534410A78}" dt="2022-10-06T06:20:36.326" v="3116" actId="1035"/>
          <ac:spMkLst>
            <pc:docMk/>
            <pc:sldMk cId="1774049109" sldId="328"/>
            <ac:spMk id="8" creationId="{431DD58E-A339-F989-EA43-3FC5E86598BB}"/>
          </ac:spMkLst>
        </pc:spChg>
        <pc:spChg chg="add del mod">
          <ac:chgData name="斉藤 徹_福井" userId="33296064-e4da-4a39-8a9b-7979342510de" providerId="ADAL" clId="{8295656E-B1F4-415C-BB3C-BEF534410A78}" dt="2022-10-06T05:54:49.514" v="2433"/>
          <ac:spMkLst>
            <pc:docMk/>
            <pc:sldMk cId="1774049109" sldId="328"/>
            <ac:spMk id="9" creationId="{3AB57C5D-83FE-FFD3-5EEE-477C6D236EEE}"/>
          </ac:spMkLst>
        </pc:spChg>
        <pc:spChg chg="add mod">
          <ac:chgData name="斉藤 徹_福井" userId="33296064-e4da-4a39-8a9b-7979342510de" providerId="ADAL" clId="{8295656E-B1F4-415C-BB3C-BEF534410A78}" dt="2022-10-06T06:20:36.326" v="3116" actId="1035"/>
          <ac:spMkLst>
            <pc:docMk/>
            <pc:sldMk cId="1774049109" sldId="328"/>
            <ac:spMk id="10" creationId="{75272E31-99DD-34AA-0D35-B0B4984036EE}"/>
          </ac:spMkLst>
        </pc:spChg>
        <pc:spChg chg="add mod">
          <ac:chgData name="斉藤 徹_福井" userId="33296064-e4da-4a39-8a9b-7979342510de" providerId="ADAL" clId="{8295656E-B1F4-415C-BB3C-BEF534410A78}" dt="2022-10-06T06:20:36.326" v="3116" actId="1035"/>
          <ac:spMkLst>
            <pc:docMk/>
            <pc:sldMk cId="1774049109" sldId="328"/>
            <ac:spMk id="11" creationId="{8E5E8B92-0A22-61DA-9462-CF0984A73D90}"/>
          </ac:spMkLst>
        </pc:spChg>
        <pc:spChg chg="add mod">
          <ac:chgData name="斉藤 徹_福井" userId="33296064-e4da-4a39-8a9b-7979342510de" providerId="ADAL" clId="{8295656E-B1F4-415C-BB3C-BEF534410A78}" dt="2022-10-06T06:20:36.326" v="3116" actId="1035"/>
          <ac:spMkLst>
            <pc:docMk/>
            <pc:sldMk cId="1774049109" sldId="328"/>
            <ac:spMk id="15" creationId="{4DBBAD58-7875-B84E-DC85-B0546310D48D}"/>
          </ac:spMkLst>
        </pc:spChg>
        <pc:spChg chg="add mod">
          <ac:chgData name="斉藤 徹_福井" userId="33296064-e4da-4a39-8a9b-7979342510de" providerId="ADAL" clId="{8295656E-B1F4-415C-BB3C-BEF534410A78}" dt="2022-10-06T06:20:36.326" v="3116" actId="1035"/>
          <ac:spMkLst>
            <pc:docMk/>
            <pc:sldMk cId="1774049109" sldId="328"/>
            <ac:spMk id="16" creationId="{72E6066D-D7D4-EF34-6033-D577A0DF1542}"/>
          </ac:spMkLst>
        </pc:spChg>
        <pc:spChg chg="add mod">
          <ac:chgData name="斉藤 徹_福井" userId="33296064-e4da-4a39-8a9b-7979342510de" providerId="ADAL" clId="{8295656E-B1F4-415C-BB3C-BEF534410A78}" dt="2022-10-06T06:20:36.326" v="3116" actId="1035"/>
          <ac:spMkLst>
            <pc:docMk/>
            <pc:sldMk cId="1774049109" sldId="328"/>
            <ac:spMk id="18" creationId="{F757FF15-5792-7620-0B86-7BCA5631A86A}"/>
          </ac:spMkLst>
        </pc:spChg>
        <pc:spChg chg="add mod">
          <ac:chgData name="斉藤 徹_福井" userId="33296064-e4da-4a39-8a9b-7979342510de" providerId="ADAL" clId="{8295656E-B1F4-415C-BB3C-BEF534410A78}" dt="2022-10-06T06:20:36.326" v="3116" actId="1035"/>
          <ac:spMkLst>
            <pc:docMk/>
            <pc:sldMk cId="1774049109" sldId="328"/>
            <ac:spMk id="19" creationId="{29476430-5985-68A4-B53B-18A7B2BDF4EA}"/>
          </ac:spMkLst>
        </pc:spChg>
        <pc:spChg chg="add mod">
          <ac:chgData name="斉藤 徹_福井" userId="33296064-e4da-4a39-8a9b-7979342510de" providerId="ADAL" clId="{8295656E-B1F4-415C-BB3C-BEF534410A78}" dt="2022-10-06T06:20:36.326" v="3116" actId="1035"/>
          <ac:spMkLst>
            <pc:docMk/>
            <pc:sldMk cId="1774049109" sldId="328"/>
            <ac:spMk id="20" creationId="{309183C1-E586-1D47-6F5A-36E0ADFF8523}"/>
          </ac:spMkLst>
        </pc:spChg>
        <pc:spChg chg="add mod">
          <ac:chgData name="斉藤 徹_福井" userId="33296064-e4da-4a39-8a9b-7979342510de" providerId="ADAL" clId="{8295656E-B1F4-415C-BB3C-BEF534410A78}" dt="2022-10-06T06:20:36.326" v="3116" actId="1035"/>
          <ac:spMkLst>
            <pc:docMk/>
            <pc:sldMk cId="1774049109" sldId="328"/>
            <ac:spMk id="21" creationId="{D29B293C-5B4A-23F2-A9A5-CC945BFEFAE7}"/>
          </ac:spMkLst>
        </pc:spChg>
        <pc:spChg chg="add mod">
          <ac:chgData name="斉藤 徹_福井" userId="33296064-e4da-4a39-8a9b-7979342510de" providerId="ADAL" clId="{8295656E-B1F4-415C-BB3C-BEF534410A78}" dt="2022-10-06T06:20:36.326" v="3116" actId="1035"/>
          <ac:spMkLst>
            <pc:docMk/>
            <pc:sldMk cId="1774049109" sldId="328"/>
            <ac:spMk id="22" creationId="{D74C4291-C08D-DDD6-8987-C3BBAF38B374}"/>
          </ac:spMkLst>
        </pc:spChg>
        <pc:picChg chg="add mod">
          <ac:chgData name="斉藤 徹_福井" userId="33296064-e4da-4a39-8a9b-7979342510de" providerId="ADAL" clId="{8295656E-B1F4-415C-BB3C-BEF534410A78}" dt="2022-10-06T06:20:36.326" v="3116" actId="1035"/>
          <ac:picMkLst>
            <pc:docMk/>
            <pc:sldMk cId="1774049109" sldId="328"/>
            <ac:picMk id="7" creationId="{A81D868C-2B20-908A-26E8-09B091CA0596}"/>
          </ac:picMkLst>
        </pc:picChg>
        <pc:picChg chg="add mod">
          <ac:chgData name="斉藤 徹_福井" userId="33296064-e4da-4a39-8a9b-7979342510de" providerId="ADAL" clId="{8295656E-B1F4-415C-BB3C-BEF534410A78}" dt="2022-10-06T06:20:36.326" v="3116" actId="1035"/>
          <ac:picMkLst>
            <pc:docMk/>
            <pc:sldMk cId="1774049109" sldId="328"/>
            <ac:picMk id="17" creationId="{C7683419-43E1-A095-1BF7-36152BC46AFA}"/>
          </ac:picMkLst>
        </pc:picChg>
        <pc:picChg chg="add del mod">
          <ac:chgData name="斉藤 徹_福井" userId="33296064-e4da-4a39-8a9b-7979342510de" providerId="ADAL" clId="{8295656E-B1F4-415C-BB3C-BEF534410A78}" dt="2022-10-06T05:48:56.661" v="2363" actId="21"/>
          <ac:picMkLst>
            <pc:docMk/>
            <pc:sldMk cId="1774049109" sldId="328"/>
            <ac:picMk id="5122" creationId="{51077BE8-5EB5-18B2-BD38-67793BBBB1A6}"/>
          </ac:picMkLst>
        </pc:picChg>
        <pc:picChg chg="add mod">
          <ac:chgData name="斉藤 徹_福井" userId="33296064-e4da-4a39-8a9b-7979342510de" providerId="ADAL" clId="{8295656E-B1F4-415C-BB3C-BEF534410A78}" dt="2022-10-06T06:20:36.326" v="3116" actId="1035"/>
          <ac:picMkLst>
            <pc:docMk/>
            <pc:sldMk cId="1774049109" sldId="328"/>
            <ac:picMk id="5124" creationId="{20759B05-C4DD-396F-3BDD-A6F47CC23E9B}"/>
          </ac:picMkLst>
        </pc:picChg>
        <pc:picChg chg="add del mod">
          <ac:chgData name="斉藤 徹_福井" userId="33296064-e4da-4a39-8a9b-7979342510de" providerId="ADAL" clId="{8295656E-B1F4-415C-BB3C-BEF534410A78}" dt="2022-10-06T05:51:46.197" v="2396" actId="21"/>
          <ac:picMkLst>
            <pc:docMk/>
            <pc:sldMk cId="1774049109" sldId="328"/>
            <ac:picMk id="5126" creationId="{C39B95F3-617E-5A23-CE95-371737168D65}"/>
          </ac:picMkLst>
        </pc:picChg>
      </pc:sldChg>
      <pc:sldChg chg="addSp modSp new mod">
        <pc:chgData name="斉藤 徹_福井" userId="33296064-e4da-4a39-8a9b-7979342510de" providerId="ADAL" clId="{8295656E-B1F4-415C-BB3C-BEF534410A78}" dt="2022-10-06T07:15:15.740" v="5209" actId="1076"/>
        <pc:sldMkLst>
          <pc:docMk/>
          <pc:sldMk cId="2415003261" sldId="329"/>
        </pc:sldMkLst>
        <pc:spChg chg="mod">
          <ac:chgData name="斉藤 徹_福井" userId="33296064-e4da-4a39-8a9b-7979342510de" providerId="ADAL" clId="{8295656E-B1F4-415C-BB3C-BEF534410A78}" dt="2022-10-06T06:22:44.844" v="3154" actId="20577"/>
          <ac:spMkLst>
            <pc:docMk/>
            <pc:sldMk cId="2415003261" sldId="329"/>
            <ac:spMk id="2" creationId="{D5880D59-10D0-2141-50E5-61C2859F7272}"/>
          </ac:spMkLst>
        </pc:spChg>
        <pc:spChg chg="mod">
          <ac:chgData name="斉藤 徹_福井" userId="33296064-e4da-4a39-8a9b-7979342510de" providerId="ADAL" clId="{8295656E-B1F4-415C-BB3C-BEF534410A78}" dt="2022-10-06T07:15:15.740" v="5209" actId="1076"/>
          <ac:spMkLst>
            <pc:docMk/>
            <pc:sldMk cId="2415003261" sldId="329"/>
            <ac:spMk id="3" creationId="{EF99D150-D3A7-D4BE-B657-586347096A86}"/>
          </ac:spMkLst>
        </pc:spChg>
        <pc:picChg chg="add mod">
          <ac:chgData name="斉藤 徹_福井" userId="33296064-e4da-4a39-8a9b-7979342510de" providerId="ADAL" clId="{8295656E-B1F4-415C-BB3C-BEF534410A78}" dt="2022-10-06T06:42:01.140" v="4069" actId="14100"/>
          <ac:picMkLst>
            <pc:docMk/>
            <pc:sldMk cId="2415003261" sldId="329"/>
            <ac:picMk id="6146" creationId="{69F7B908-EA86-0DA8-0692-DE57107B7320}"/>
          </ac:picMkLst>
        </pc:picChg>
      </pc:sldChg>
      <pc:sldChg chg="addSp modSp add mod modAnim">
        <pc:chgData name="斉藤 徹_福井" userId="33296064-e4da-4a39-8a9b-7979342510de" providerId="ADAL" clId="{8295656E-B1F4-415C-BB3C-BEF534410A78}" dt="2022-10-06T07:28:50.888" v="5412" actId="1076"/>
        <pc:sldMkLst>
          <pc:docMk/>
          <pc:sldMk cId="3984968944" sldId="330"/>
        </pc:sldMkLst>
        <pc:spChg chg="mod">
          <ac:chgData name="斉藤 徹_福井" userId="33296064-e4da-4a39-8a9b-7979342510de" providerId="ADAL" clId="{8295656E-B1F4-415C-BB3C-BEF534410A78}" dt="2022-10-06T06:38:59.223" v="3999" actId="947"/>
          <ac:spMkLst>
            <pc:docMk/>
            <pc:sldMk cId="3984968944" sldId="330"/>
            <ac:spMk id="2" creationId="{D5880D59-10D0-2141-50E5-61C2859F7272}"/>
          </ac:spMkLst>
        </pc:spChg>
        <pc:spChg chg="mod">
          <ac:chgData name="斉藤 徹_福井" userId="33296064-e4da-4a39-8a9b-7979342510de" providerId="ADAL" clId="{8295656E-B1F4-415C-BB3C-BEF534410A78}" dt="2022-10-06T07:28:22.338" v="5405" actId="1076"/>
          <ac:spMkLst>
            <pc:docMk/>
            <pc:sldMk cId="3984968944" sldId="330"/>
            <ac:spMk id="3" creationId="{EF99D150-D3A7-D4BE-B657-586347096A86}"/>
          </ac:spMkLst>
        </pc:spChg>
        <pc:spChg chg="add mod">
          <ac:chgData name="斉藤 徹_福井" userId="33296064-e4da-4a39-8a9b-7979342510de" providerId="ADAL" clId="{8295656E-B1F4-415C-BB3C-BEF534410A78}" dt="2022-10-06T06:40:40.468" v="4040" actId="1076"/>
          <ac:spMkLst>
            <pc:docMk/>
            <pc:sldMk cId="3984968944" sldId="330"/>
            <ac:spMk id="4" creationId="{7370ED33-18D5-FFD2-F464-8134B310290C}"/>
          </ac:spMkLst>
        </pc:spChg>
        <pc:spChg chg="add mod">
          <ac:chgData name="斉藤 徹_福井" userId="33296064-e4da-4a39-8a9b-7979342510de" providerId="ADAL" clId="{8295656E-B1F4-415C-BB3C-BEF534410A78}" dt="2022-10-06T07:28:50.888" v="5412" actId="1076"/>
          <ac:spMkLst>
            <pc:docMk/>
            <pc:sldMk cId="3984968944" sldId="330"/>
            <ac:spMk id="6" creationId="{9F9EF5D8-0F3B-88D9-98F7-4FF23773C0F1}"/>
          </ac:spMkLst>
        </pc:spChg>
        <pc:spChg chg="add mod">
          <ac:chgData name="斉藤 徹_福井" userId="33296064-e4da-4a39-8a9b-7979342510de" providerId="ADAL" clId="{8295656E-B1F4-415C-BB3C-BEF534410A78}" dt="2022-10-06T06:47:09.576" v="4174" actId="1076"/>
          <ac:spMkLst>
            <pc:docMk/>
            <pc:sldMk cId="3984968944" sldId="330"/>
            <ac:spMk id="7" creationId="{6FFA53FA-8C28-7E37-6CBB-973EF6BB10D0}"/>
          </ac:spMkLst>
        </pc:spChg>
        <pc:spChg chg="add mod">
          <ac:chgData name="斉藤 徹_福井" userId="33296064-e4da-4a39-8a9b-7979342510de" providerId="ADAL" clId="{8295656E-B1F4-415C-BB3C-BEF534410A78}" dt="2022-10-06T06:46:47.928" v="4170" actId="1076"/>
          <ac:spMkLst>
            <pc:docMk/>
            <pc:sldMk cId="3984968944" sldId="330"/>
            <ac:spMk id="8" creationId="{A7347C5F-66D4-8E98-DE5C-AF00A2A49252}"/>
          </ac:spMkLst>
        </pc:spChg>
        <pc:picChg chg="add mod">
          <ac:chgData name="斉藤 徹_福井" userId="33296064-e4da-4a39-8a9b-7979342510de" providerId="ADAL" clId="{8295656E-B1F4-415C-BB3C-BEF534410A78}" dt="2022-10-06T06:40:29.565" v="4037" actId="1076"/>
          <ac:picMkLst>
            <pc:docMk/>
            <pc:sldMk cId="3984968944" sldId="330"/>
            <ac:picMk id="5" creationId="{34066881-C2D6-F15E-0BA2-FB5C2C714906}"/>
          </ac:picMkLst>
        </pc:picChg>
        <pc:picChg chg="mod">
          <ac:chgData name="斉藤 徹_福井" userId="33296064-e4da-4a39-8a9b-7979342510de" providerId="ADAL" clId="{8295656E-B1F4-415C-BB3C-BEF534410A78}" dt="2022-10-06T06:46:58.273" v="4173" actId="1076"/>
          <ac:picMkLst>
            <pc:docMk/>
            <pc:sldMk cId="3984968944" sldId="330"/>
            <ac:picMk id="6146" creationId="{69F7B908-EA86-0DA8-0692-DE57107B7320}"/>
          </ac:picMkLst>
        </pc:picChg>
      </pc:sldChg>
      <pc:sldChg chg="addSp modSp new mod">
        <pc:chgData name="斉藤 徹_福井" userId="33296064-e4da-4a39-8a9b-7979342510de" providerId="ADAL" clId="{8295656E-B1F4-415C-BB3C-BEF534410A78}" dt="2022-10-06T07:12:35.939" v="5170" actId="1076"/>
        <pc:sldMkLst>
          <pc:docMk/>
          <pc:sldMk cId="1759792332" sldId="331"/>
        </pc:sldMkLst>
        <pc:spChg chg="mod">
          <ac:chgData name="斉藤 徹_福井" userId="33296064-e4da-4a39-8a9b-7979342510de" providerId="ADAL" clId="{8295656E-B1F4-415C-BB3C-BEF534410A78}" dt="2022-10-06T07:05:32.417" v="5013" actId="947"/>
          <ac:spMkLst>
            <pc:docMk/>
            <pc:sldMk cId="1759792332" sldId="331"/>
            <ac:spMk id="2" creationId="{2D513CD7-A7AB-44E8-0D3A-5C608FC9EEDE}"/>
          </ac:spMkLst>
        </pc:spChg>
        <pc:spChg chg="mod">
          <ac:chgData name="斉藤 徹_福井" userId="33296064-e4da-4a39-8a9b-7979342510de" providerId="ADAL" clId="{8295656E-B1F4-415C-BB3C-BEF534410A78}" dt="2022-10-06T07:08:34.600" v="5064" actId="207"/>
          <ac:spMkLst>
            <pc:docMk/>
            <pc:sldMk cId="1759792332" sldId="331"/>
            <ac:spMk id="3" creationId="{040D6518-A4D1-A615-8C52-0AFCEA79BFD8}"/>
          </ac:spMkLst>
        </pc:spChg>
        <pc:spChg chg="add mod">
          <ac:chgData name="斉藤 徹_福井" userId="33296064-e4da-4a39-8a9b-7979342510de" providerId="ADAL" clId="{8295656E-B1F4-415C-BB3C-BEF534410A78}" dt="2022-10-06T07:10:55.415" v="5129" actId="1076"/>
          <ac:spMkLst>
            <pc:docMk/>
            <pc:sldMk cId="1759792332" sldId="331"/>
            <ac:spMk id="4" creationId="{D7F2A8B8-1D00-EE72-60C7-8C503B037313}"/>
          </ac:spMkLst>
        </pc:spChg>
        <pc:spChg chg="add mod">
          <ac:chgData name="斉藤 徹_福井" userId="33296064-e4da-4a39-8a9b-7979342510de" providerId="ADAL" clId="{8295656E-B1F4-415C-BB3C-BEF534410A78}" dt="2022-10-06T07:12:32.347" v="5168" actId="1076"/>
          <ac:spMkLst>
            <pc:docMk/>
            <pc:sldMk cId="1759792332" sldId="331"/>
            <ac:spMk id="8" creationId="{431FB5C6-0281-7F0B-0AC7-BA13FA2DE3DD}"/>
          </ac:spMkLst>
        </pc:spChg>
        <pc:spChg chg="add mod">
          <ac:chgData name="斉藤 徹_福井" userId="33296064-e4da-4a39-8a9b-7979342510de" providerId="ADAL" clId="{8295656E-B1F4-415C-BB3C-BEF534410A78}" dt="2022-10-06T07:11:05.897" v="5131" actId="1076"/>
          <ac:spMkLst>
            <pc:docMk/>
            <pc:sldMk cId="1759792332" sldId="331"/>
            <ac:spMk id="9" creationId="{2971BE1F-B66B-D1FB-17AB-2CCE977EC557}"/>
          </ac:spMkLst>
        </pc:spChg>
        <pc:spChg chg="add mod">
          <ac:chgData name="斉藤 徹_福井" userId="33296064-e4da-4a39-8a9b-7979342510de" providerId="ADAL" clId="{8295656E-B1F4-415C-BB3C-BEF534410A78}" dt="2022-10-06T07:10:44.692" v="5128" actId="20577"/>
          <ac:spMkLst>
            <pc:docMk/>
            <pc:sldMk cId="1759792332" sldId="331"/>
            <ac:spMk id="10" creationId="{7594E4DC-F4BE-F560-0FD5-122C79520BF4}"/>
          </ac:spMkLst>
        </pc:spChg>
        <pc:spChg chg="add mod">
          <ac:chgData name="斉藤 徹_福井" userId="33296064-e4da-4a39-8a9b-7979342510de" providerId="ADAL" clId="{8295656E-B1F4-415C-BB3C-BEF534410A78}" dt="2022-10-06T07:12:06.134" v="5163" actId="1037"/>
          <ac:spMkLst>
            <pc:docMk/>
            <pc:sldMk cId="1759792332" sldId="331"/>
            <ac:spMk id="11" creationId="{9E315048-27D9-7A3D-779A-B521C87F6952}"/>
          </ac:spMkLst>
        </pc:spChg>
        <pc:cxnChg chg="add mod">
          <ac:chgData name="斉藤 徹_福井" userId="33296064-e4da-4a39-8a9b-7979342510de" providerId="ADAL" clId="{8295656E-B1F4-415C-BB3C-BEF534410A78}" dt="2022-10-06T07:12:35.939" v="5170" actId="1076"/>
          <ac:cxnSpMkLst>
            <pc:docMk/>
            <pc:sldMk cId="1759792332" sldId="331"/>
            <ac:cxnSpMk id="6" creationId="{441FD238-0052-B869-F70E-84632E2D93A6}"/>
          </ac:cxnSpMkLst>
        </pc:cxnChg>
      </pc:sldChg>
      <pc:sldChg chg="addSp modSp new mod modAnim">
        <pc:chgData name="斉藤 徹_福井" userId="33296064-e4da-4a39-8a9b-7979342510de" providerId="ADAL" clId="{8295656E-B1F4-415C-BB3C-BEF534410A78}" dt="2022-10-06T07:24:42.742" v="5302" actId="14100"/>
        <pc:sldMkLst>
          <pc:docMk/>
          <pc:sldMk cId="1670304371" sldId="332"/>
        </pc:sldMkLst>
        <pc:spChg chg="mod">
          <ac:chgData name="斉藤 徹_福井" userId="33296064-e4da-4a39-8a9b-7979342510de" providerId="ADAL" clId="{8295656E-B1F4-415C-BB3C-BEF534410A78}" dt="2022-10-06T07:23:01.725" v="5245" actId="1076"/>
          <ac:spMkLst>
            <pc:docMk/>
            <pc:sldMk cId="1670304371" sldId="332"/>
            <ac:spMk id="2" creationId="{7179E353-5183-9F02-A153-9165807FE697}"/>
          </ac:spMkLst>
        </pc:spChg>
        <pc:spChg chg="add mod">
          <ac:chgData name="斉藤 徹_福井" userId="33296064-e4da-4a39-8a9b-7979342510de" providerId="ADAL" clId="{8295656E-B1F4-415C-BB3C-BEF534410A78}" dt="2022-10-06T07:24:16.834" v="5280" actId="1076"/>
          <ac:spMkLst>
            <pc:docMk/>
            <pc:sldMk cId="1670304371" sldId="332"/>
            <ac:spMk id="6" creationId="{7FA5A417-0E29-F6AE-80BE-20A8BE44E3D1}"/>
          </ac:spMkLst>
        </pc:spChg>
        <pc:spChg chg="add mod">
          <ac:chgData name="斉藤 徹_福井" userId="33296064-e4da-4a39-8a9b-7979342510de" providerId="ADAL" clId="{8295656E-B1F4-415C-BB3C-BEF534410A78}" dt="2022-10-06T07:24:42.742" v="5302" actId="14100"/>
          <ac:spMkLst>
            <pc:docMk/>
            <pc:sldMk cId="1670304371" sldId="332"/>
            <ac:spMk id="7" creationId="{C35C63F1-E83F-3A4D-1399-B50D970F4206}"/>
          </ac:spMkLst>
        </pc:spChg>
        <pc:picChg chg="add mod">
          <ac:chgData name="斉藤 徹_福井" userId="33296064-e4da-4a39-8a9b-7979342510de" providerId="ADAL" clId="{8295656E-B1F4-415C-BB3C-BEF534410A78}" dt="2022-10-06T07:23:06.036" v="5246" actId="1076"/>
          <ac:picMkLst>
            <pc:docMk/>
            <pc:sldMk cId="1670304371" sldId="332"/>
            <ac:picMk id="5" creationId="{F3FFB5F0-AA83-C618-B9E6-FEB84B2399D6}"/>
          </ac:picMkLst>
        </pc:picChg>
      </pc:sldChg>
      <pc:sldChg chg="addSp modSp new mod modAnim">
        <pc:chgData name="斉藤 徹_福井" userId="33296064-e4da-4a39-8a9b-7979342510de" providerId="ADAL" clId="{8295656E-B1F4-415C-BB3C-BEF534410A78}" dt="2022-10-06T07:26:25.199" v="5403" actId="14100"/>
        <pc:sldMkLst>
          <pc:docMk/>
          <pc:sldMk cId="4084667358" sldId="333"/>
        </pc:sldMkLst>
        <pc:spChg chg="add mod">
          <ac:chgData name="斉藤 徹_福井" userId="33296064-e4da-4a39-8a9b-7979342510de" providerId="ADAL" clId="{8295656E-B1F4-415C-BB3C-BEF534410A78}" dt="2022-10-06T07:25:33.735" v="5361" actId="14100"/>
          <ac:spMkLst>
            <pc:docMk/>
            <pc:sldMk cId="4084667358" sldId="333"/>
            <ac:spMk id="6" creationId="{614B6931-6D05-C25D-4198-B6A7F60380C4}"/>
          </ac:spMkLst>
        </pc:spChg>
        <pc:spChg chg="add mod">
          <ac:chgData name="斉藤 徹_福井" userId="33296064-e4da-4a39-8a9b-7979342510de" providerId="ADAL" clId="{8295656E-B1F4-415C-BB3C-BEF534410A78}" dt="2022-10-06T07:26:25.199" v="5403" actId="14100"/>
          <ac:spMkLst>
            <pc:docMk/>
            <pc:sldMk cId="4084667358" sldId="333"/>
            <ac:spMk id="7" creationId="{438A5673-E491-28D0-DF07-4DD91F5C7F96}"/>
          </ac:spMkLst>
        </pc:spChg>
        <pc:picChg chg="add mod">
          <ac:chgData name="斉藤 徹_福井" userId="33296064-e4da-4a39-8a9b-7979342510de" providerId="ADAL" clId="{8295656E-B1F4-415C-BB3C-BEF534410A78}" dt="2022-10-06T07:22:37.863" v="5244" actId="1076"/>
          <ac:picMkLst>
            <pc:docMk/>
            <pc:sldMk cId="4084667358" sldId="333"/>
            <ac:picMk id="5" creationId="{9D8D308F-E158-EB79-64E3-BF5D3735519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2E1E1265-D885-41B6-9570-D49921A4FD71}" type="datetimeFigureOut">
              <a:rPr kumimoji="1" lang="ja-JP" altLang="en-US" smtClean="0"/>
              <a:t>2022/10/6</a:t>
            </a:fld>
            <a:endParaRPr kumimoji="1" lang="ja-JP" altLang="en-US"/>
          </a:p>
        </p:txBody>
      </p:sp>
      <p:sp>
        <p:nvSpPr>
          <p:cNvPr id="4" name="スライド イメージ プレースホルダー 3"/>
          <p:cNvSpPr>
            <a:spLocks noGrp="1" noRot="1" noChangeAspect="1"/>
          </p:cNvSpPr>
          <p:nvPr>
            <p:ph type="sldImg" idx="2"/>
          </p:nvPr>
        </p:nvSpPr>
        <p:spPr>
          <a:xfrm>
            <a:off x="1249363" y="1279525"/>
            <a:ext cx="4605337" cy="3454400"/>
          </a:xfrm>
          <a:prstGeom prst="rect">
            <a:avLst/>
          </a:prstGeom>
          <a:noFill/>
          <a:ln w="12700">
            <a:solidFill>
              <a:prstClr val="black"/>
            </a:solidFill>
          </a:ln>
        </p:spPr>
        <p:txBody>
          <a:bodyPr vert="horz" lIns="99075" tIns="49538" rIns="99075" bIns="49538" rtlCol="0" anchor="ctr"/>
          <a:lstStyle/>
          <a:p>
            <a:endParaRPr lang="ja-JP" altLang="en-US"/>
          </a:p>
        </p:txBody>
      </p:sp>
      <p:sp>
        <p:nvSpPr>
          <p:cNvPr id="5" name="ノート プレースホルダー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07875161-70A6-4D76-937F-431F33F3C790}" type="slidenum">
              <a:rPr kumimoji="1" lang="ja-JP" altLang="en-US" smtClean="0"/>
              <a:t>‹#›</a:t>
            </a:fld>
            <a:endParaRPr kumimoji="1" lang="ja-JP" altLang="en-US"/>
          </a:p>
        </p:txBody>
      </p:sp>
    </p:spTree>
    <p:extLst>
      <p:ext uri="{BB962C8B-B14F-4D97-AF65-F5344CB8AC3E}">
        <p14:creationId xmlns:p14="http://schemas.microsoft.com/office/powerpoint/2010/main" val="358319893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07875161-70A6-4D76-937F-431F33F3C790}" type="slidenum">
              <a:rPr kumimoji="1" lang="ja-JP" altLang="en-US" smtClean="0"/>
              <a:t>21</a:t>
            </a:fld>
            <a:endParaRPr kumimoji="1" lang="ja-JP" altLang="en-US"/>
          </a:p>
        </p:txBody>
      </p:sp>
    </p:spTree>
    <p:extLst>
      <p:ext uri="{BB962C8B-B14F-4D97-AF65-F5344CB8AC3E}">
        <p14:creationId xmlns:p14="http://schemas.microsoft.com/office/powerpoint/2010/main" val="30401253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2396319" y="802299"/>
            <a:ext cx="5618515" cy="2541431"/>
          </a:xfrm>
        </p:spPr>
        <p:txBody>
          <a:bodyPr bIns="0" anchor="b">
            <a:normAutofit/>
          </a:bodyPr>
          <a:lstStyle>
            <a:lvl1pPr algn="l">
              <a:defRPr sz="5400"/>
            </a:lvl1pPr>
          </a:lstStyle>
          <a:p>
            <a:r>
              <a:rPr lang="ja-JP" altLang="en-US"/>
              <a:t>マスター タイトルの書式設定</a:t>
            </a:r>
            <a:endParaRPr lang="en-US"/>
          </a:p>
        </p:txBody>
      </p:sp>
      <p:sp>
        <p:nvSpPr>
          <p:cNvPr id="3" name="Subtitle 2"/>
          <p:cNvSpPr>
            <a:spLocks noGrp="1"/>
          </p:cNvSpPr>
          <p:nvPr>
            <p:ph type="subTitle" idx="1"/>
          </p:nvPr>
        </p:nvSpPr>
        <p:spPr>
          <a:xfrm>
            <a:off x="2396319" y="3531205"/>
            <a:ext cx="5618515" cy="977621"/>
          </a:xfrm>
        </p:spPr>
        <p:txBody>
          <a:bodyPr tIns="91440" bIns="91440">
            <a:normAutofit/>
          </a:bodyPr>
          <a:lstStyle>
            <a:lvl1pPr marL="0" indent="0" algn="l">
              <a:buNone/>
              <a:defRPr sz="1600" b="0" cap="all"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0E02A643-9BB0-4E02-80B2-2C0A5E5D738E}" type="datetimeFigureOut">
              <a:rPr kumimoji="1" lang="ja-JP" altLang="en-US" smtClean="0"/>
              <a:t>2022/10/6</a:t>
            </a:fld>
            <a:endParaRPr kumimoji="1" lang="ja-JP" altLang="en-US"/>
          </a:p>
        </p:txBody>
      </p:sp>
      <p:sp>
        <p:nvSpPr>
          <p:cNvPr id="5" name="Footer Placeholder 4"/>
          <p:cNvSpPr>
            <a:spLocks noGrp="1"/>
          </p:cNvSpPr>
          <p:nvPr>
            <p:ph type="ftr" sz="quarter" idx="11"/>
          </p:nvPr>
        </p:nvSpPr>
        <p:spPr>
          <a:xfrm>
            <a:off x="2396319" y="329308"/>
            <a:ext cx="3086292" cy="309201"/>
          </a:xfrm>
        </p:spPr>
        <p:txBody>
          <a:bodyPr/>
          <a:lstStyle/>
          <a:p>
            <a:endParaRPr kumimoji="1" lang="ja-JP" altLang="en-US"/>
          </a:p>
        </p:txBody>
      </p:sp>
      <p:sp>
        <p:nvSpPr>
          <p:cNvPr id="6" name="Slide Number Placeholder 5"/>
          <p:cNvSpPr>
            <a:spLocks noGrp="1"/>
          </p:cNvSpPr>
          <p:nvPr>
            <p:ph type="sldNum" sz="quarter" idx="12"/>
          </p:nvPr>
        </p:nvSpPr>
        <p:spPr>
          <a:xfrm>
            <a:off x="1434703" y="798973"/>
            <a:ext cx="802005" cy="503578"/>
          </a:xfrm>
        </p:spPr>
        <p:txBody>
          <a:bodyPr/>
          <a:lstStyle/>
          <a:p>
            <a:fld id="{A99D720A-4AD5-4DCF-885F-DE5297996123}" type="slidenum">
              <a:rPr kumimoji="1" lang="ja-JP" altLang="en-US" smtClean="0"/>
              <a:t>‹#›</a:t>
            </a:fld>
            <a:endParaRPr kumimoji="1" lang="ja-JP" altLang="en-US"/>
          </a:p>
        </p:txBody>
      </p:sp>
      <p:cxnSp>
        <p:nvCxnSpPr>
          <p:cNvPr id="15" name="Straight Connector 14"/>
          <p:cNvCxnSpPr/>
          <p:nvPr/>
        </p:nvCxnSpPr>
        <p:spPr>
          <a:xfrm>
            <a:off x="2396319" y="3528542"/>
            <a:ext cx="561851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6882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0E02A643-9BB0-4E02-80B2-2C0A5E5D738E}" type="datetimeFigureOut">
              <a:rPr kumimoji="1" lang="ja-JP" altLang="en-US" smtClean="0"/>
              <a:t>2022/10/6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8618907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8028" y="798974"/>
            <a:ext cx="1103027" cy="4659889"/>
          </a:xfrm>
        </p:spPr>
        <p:txBody>
          <a:bodyPr vert="eaVert"/>
          <a:lstStyle>
            <a:lvl1pPr algn="l">
              <a:defRPr/>
            </a:lvl1pPr>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1443491" y="798974"/>
            <a:ext cx="5301095" cy="4659889"/>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0E02A643-9BB0-4E02-80B2-2C0A5E5D738E}" type="datetimeFigureOut">
              <a:rPr kumimoji="1" lang="ja-JP" altLang="en-US" smtClean="0"/>
              <a:t>2022/10/6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cxnSp>
        <p:nvCxnSpPr>
          <p:cNvPr id="15" name="Straight Connector 14"/>
          <p:cNvCxnSpPr/>
          <p:nvPr/>
        </p:nvCxnSpPr>
        <p:spPr>
          <a:xfrm>
            <a:off x="6918028" y="798974"/>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27580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0E02A643-9BB0-4E02-80B2-2C0A5E5D738E}" type="datetimeFigureOut">
              <a:rPr kumimoji="1" lang="ja-JP" altLang="en-US" smtClean="0"/>
              <a:t>2022/10/6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23981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443491" y="1756130"/>
            <a:ext cx="5617002" cy="1887950"/>
          </a:xfrm>
        </p:spPr>
        <p:txBody>
          <a:bodyPr anchor="b">
            <a:normAutofit/>
          </a:bodyPr>
          <a:lstStyle>
            <a:lvl1pPr algn="l">
              <a:defRPr sz="3200"/>
            </a:lvl1pPr>
          </a:lstStyle>
          <a:p>
            <a:r>
              <a:rPr lang="ja-JP" altLang="en-US"/>
              <a:t>マスター タイトルの書式設定</a:t>
            </a:r>
            <a:endParaRPr lang="en-US"/>
          </a:p>
        </p:txBody>
      </p:sp>
      <p:sp>
        <p:nvSpPr>
          <p:cNvPr id="3" name="Text Placeholder 2"/>
          <p:cNvSpPr>
            <a:spLocks noGrp="1"/>
          </p:cNvSpPr>
          <p:nvPr>
            <p:ph type="body" idx="1"/>
          </p:nvPr>
        </p:nvSpPr>
        <p:spPr>
          <a:xfrm>
            <a:off x="1443492" y="3806196"/>
            <a:ext cx="5617002" cy="1012929"/>
          </a:xfrm>
        </p:spPr>
        <p:txBody>
          <a:bodyPr tIns="91440">
            <a:normAutofit/>
          </a:bodyPr>
          <a:lstStyle>
            <a:lvl1pPr marL="0" indent="0" algn="l">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E02A643-9BB0-4E02-80B2-2C0A5E5D738E}" type="datetimeFigureOut">
              <a:rPr kumimoji="1" lang="ja-JP" altLang="en-US" smtClean="0"/>
              <a:t>2022/10/6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cxnSp>
        <p:nvCxnSpPr>
          <p:cNvPr id="15" name="Straight Connector 14"/>
          <p:cNvCxnSpPr/>
          <p:nvPr/>
        </p:nvCxnSpPr>
        <p:spPr>
          <a:xfrm>
            <a:off x="1443491" y="3804985"/>
            <a:ext cx="561700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91681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443491" y="804890"/>
            <a:ext cx="6571343" cy="1059305"/>
          </a:xfrm>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1443490" y="2013936"/>
            <a:ext cx="3125871" cy="34375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4889182" y="2013936"/>
            <a:ext cx="3125652" cy="343755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0E02A643-9BB0-4E02-80B2-2C0A5E5D738E}" type="datetimeFigureOut">
              <a:rPr kumimoji="1" lang="ja-JP" altLang="en-US" smtClean="0"/>
              <a:t>2022/10/6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95663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cxnSp>
        <p:nvCxnSpPr>
          <p:cNvPr id="36" name="Straight Connector 35"/>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443491" y="804164"/>
            <a:ext cx="6571344" cy="1056319"/>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1443491" y="2019550"/>
            <a:ext cx="3125766" cy="801943"/>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1443491" y="2824270"/>
            <a:ext cx="3125766" cy="264445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4889182" y="2023004"/>
            <a:ext cx="3125652" cy="802237"/>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4889182" y="2821491"/>
            <a:ext cx="3125652" cy="263737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0E02A643-9BB0-4E02-80B2-2C0A5E5D738E}" type="datetimeFigureOut">
              <a:rPr kumimoji="1" lang="ja-JP" altLang="en-US" smtClean="0"/>
              <a:t>2022/10/6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777388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cxnSp>
        <p:nvCxnSpPr>
          <p:cNvPr id="32" name="Straight Connector 31"/>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0E02A643-9BB0-4E02-80B2-2C0A5E5D738E}" type="datetimeFigureOut">
              <a:rPr kumimoji="1" lang="ja-JP" altLang="en-US" smtClean="0"/>
              <a:t>2022/10/6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41359296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02A643-9BB0-4E02-80B2-2C0A5E5D738E}" type="datetimeFigureOut">
              <a:rPr kumimoji="1" lang="ja-JP" altLang="en-US" smtClean="0"/>
              <a:t>2022/10/6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301296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439042" y="798973"/>
            <a:ext cx="2425950" cy="2247117"/>
          </a:xfrm>
        </p:spPr>
        <p:txBody>
          <a:bodyPr anchor="b">
            <a:normAutofit/>
          </a:bodyPr>
          <a:lstStyle>
            <a:lvl1pPr algn="l">
              <a:defRPr sz="2400"/>
            </a:lvl1pPr>
          </a:lstStyle>
          <a:p>
            <a:r>
              <a:rPr lang="ja-JP" altLang="en-US"/>
              <a:t>マスター タイトルの書式設定</a:t>
            </a:r>
            <a:endParaRPr lang="en-US"/>
          </a:p>
        </p:txBody>
      </p:sp>
      <p:sp>
        <p:nvSpPr>
          <p:cNvPr id="3" name="Content Placeholder 2"/>
          <p:cNvSpPr>
            <a:spLocks noGrp="1"/>
          </p:cNvSpPr>
          <p:nvPr>
            <p:ph idx="1"/>
          </p:nvPr>
        </p:nvSpPr>
        <p:spPr>
          <a:xfrm>
            <a:off x="4186656" y="798974"/>
            <a:ext cx="3828178" cy="4658826"/>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1439042" y="3205492"/>
            <a:ext cx="2427369" cy="2248181"/>
          </a:xfrm>
        </p:spPr>
        <p:txBody>
          <a:bodyPr>
            <a:normAutofit/>
          </a:bodyPr>
          <a:lstStyle>
            <a:lvl1pPr marL="0" indent="0" algn="l">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02A643-9BB0-4E02-80B2-2C0A5E5D738E}" type="datetimeFigureOut">
              <a:rPr kumimoji="1" lang="ja-JP" altLang="en-US" smtClean="0"/>
              <a:t>2022/10/6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cxnSp>
        <p:nvCxnSpPr>
          <p:cNvPr id="17" name="Straight Connector 16"/>
          <p:cNvCxnSpPr/>
          <p:nvPr/>
        </p:nvCxnSpPr>
        <p:spPr>
          <a:xfrm>
            <a:off x="1441748" y="3205491"/>
            <a:ext cx="242327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592636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grpSp>
        <p:nvGrpSpPr>
          <p:cNvPr id="13" name="Group 12"/>
          <p:cNvGrpSpPr/>
          <p:nvPr/>
        </p:nvGrpSpPr>
        <p:grpSpPr>
          <a:xfrm>
            <a:off x="4996501" y="482171"/>
            <a:ext cx="3511387" cy="5149101"/>
            <a:chOff x="6852919" y="583365"/>
            <a:chExt cx="4681849" cy="5181928"/>
          </a:xfrm>
        </p:grpSpPr>
        <p:sp>
          <p:nvSpPr>
            <p:cNvPr id="14" name="Rectangle 13"/>
            <p:cNvSpPr/>
            <p:nvPr/>
          </p:nvSpPr>
          <p:spPr>
            <a:xfrm>
              <a:off x="6852919" y="583365"/>
              <a:ext cx="4681849"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7273787" y="915806"/>
              <a:ext cx="3844017" cy="450791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44148" y="1129513"/>
            <a:ext cx="3244935" cy="1830584"/>
          </a:xfrm>
        </p:spPr>
        <p:txBody>
          <a:bodyPr anchor="b">
            <a:normAutofit/>
          </a:bodyPr>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5640128" y="1122543"/>
            <a:ext cx="2234998" cy="3866327"/>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1443492" y="3145992"/>
            <a:ext cx="3240286" cy="2003742"/>
          </a:xfrm>
        </p:spPr>
        <p:txBody>
          <a:bodyPr>
            <a:normAutofit/>
          </a:bodyPr>
          <a:lstStyle>
            <a:lvl1pPr marL="0" indent="0" algn="l">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a:xfrm>
            <a:off x="1436664" y="5469857"/>
            <a:ext cx="3252420" cy="320123"/>
          </a:xfrm>
        </p:spPr>
        <p:txBody>
          <a:bodyPr/>
          <a:lstStyle>
            <a:lvl1pPr algn="l">
              <a:defRPr/>
            </a:lvl1pPr>
          </a:lstStyle>
          <a:p>
            <a:fld id="{0E02A643-9BB0-4E02-80B2-2C0A5E5D738E}" type="datetimeFigureOut">
              <a:rPr kumimoji="1" lang="ja-JP" altLang="en-US" smtClean="0"/>
              <a:t>2022/10/6</a:t>
            </a:fld>
            <a:endParaRPr kumimoji="1" lang="ja-JP" altLang="en-US"/>
          </a:p>
        </p:txBody>
      </p:sp>
      <p:sp>
        <p:nvSpPr>
          <p:cNvPr id="6" name="Footer Placeholder 5"/>
          <p:cNvSpPr>
            <a:spLocks noGrp="1"/>
          </p:cNvSpPr>
          <p:nvPr>
            <p:ph type="ftr" sz="quarter" idx="11"/>
          </p:nvPr>
        </p:nvSpPr>
        <p:spPr>
          <a:xfrm>
            <a:off x="1437530" y="318641"/>
            <a:ext cx="3251553" cy="320931"/>
          </a:xfrm>
        </p:spPr>
        <p:txBody>
          <a:bodyPr/>
          <a:lstStyle/>
          <a:p>
            <a:endParaRPr kumimoji="1" lang="ja-JP" altLang="en-US"/>
          </a:p>
        </p:txBody>
      </p:sp>
      <p:sp>
        <p:nvSpPr>
          <p:cNvPr id="7" name="Slide Number Placeholder 6"/>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cxnSp>
        <p:nvCxnSpPr>
          <p:cNvPr id="31" name="Straight Connector 30"/>
          <p:cNvCxnSpPr/>
          <p:nvPr/>
        </p:nvCxnSpPr>
        <p:spPr>
          <a:xfrm>
            <a:off x="1441281" y="3143605"/>
            <a:ext cx="324201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35652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Rectangle 9"/>
          <p:cNvSpPr/>
          <p:nvPr/>
        </p:nvSpPr>
        <p:spPr>
          <a:xfrm>
            <a:off x="0" y="2015734"/>
            <a:ext cx="9144000" cy="4079520"/>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l="12500" t="1538" r="12500" b="-1538"/>
          <a:stretch/>
        </p:blipFill>
        <p:spPr>
          <a:xfrm>
            <a:off x="-1" y="6095253"/>
            <a:ext cx="9144001" cy="774727"/>
          </a:xfrm>
          <a:prstGeom prst="rect">
            <a:avLst/>
          </a:prstGeom>
        </p:spPr>
      </p:pic>
      <p:cxnSp>
        <p:nvCxnSpPr>
          <p:cNvPr id="13" name="Straight Connector 12"/>
          <p:cNvCxnSpPr/>
          <p:nvPr/>
        </p:nvCxnSpPr>
        <p:spPr>
          <a:xfrm>
            <a:off x="0" y="6101127"/>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443491" y="804520"/>
            <a:ext cx="6571343" cy="1049235"/>
          </a:xfrm>
          <a:prstGeom prst="rect">
            <a:avLst/>
          </a:prstGeom>
        </p:spPr>
        <p:txBody>
          <a:bodyPr vert="horz" lIns="91440" tIns="45720" rIns="91440" bIns="45720" rtlCol="0" anchor="t">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1443491" y="2015733"/>
            <a:ext cx="6571343" cy="3450613"/>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5646542" y="330370"/>
            <a:ext cx="2368292"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0E02A643-9BB0-4E02-80B2-2C0A5E5D738E}" type="datetimeFigureOut">
              <a:rPr kumimoji="1" lang="ja-JP" altLang="en-US" smtClean="0"/>
              <a:t>2022/10/6</a:t>
            </a:fld>
            <a:endParaRPr kumimoji="1" lang="ja-JP" altLang="en-US"/>
          </a:p>
        </p:txBody>
      </p:sp>
      <p:sp>
        <p:nvSpPr>
          <p:cNvPr id="5" name="Footer Placeholder 4"/>
          <p:cNvSpPr>
            <a:spLocks noGrp="1"/>
          </p:cNvSpPr>
          <p:nvPr>
            <p:ph type="ftr" sz="quarter" idx="3"/>
          </p:nvPr>
        </p:nvSpPr>
        <p:spPr>
          <a:xfrm>
            <a:off x="1443491" y="329308"/>
            <a:ext cx="403400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487725" y="798973"/>
            <a:ext cx="795746" cy="503578"/>
          </a:xfrm>
          <a:prstGeom prst="rect">
            <a:avLst/>
          </a:prstGeom>
        </p:spPr>
        <p:txBody>
          <a:bodyPr vert="horz" lIns="91440" tIns="45720" rIns="91440" bIns="45720" rtlCol="0" anchor="t"/>
          <a:lstStyle>
            <a:lvl1pPr algn="r">
              <a:defRPr sz="2800">
                <a:solidFill>
                  <a:schemeClr val="accent1"/>
                </a:solidFill>
              </a:defRPr>
            </a:lvl1p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64670775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kumimoji="1" sz="3200" b="0" i="0" kern="1200" cap="all">
          <a:solidFill>
            <a:schemeClr val="tx1"/>
          </a:solidFill>
          <a:effectLst/>
          <a:latin typeface="+mj-lt"/>
          <a:ea typeface="+mj-ea"/>
          <a:cs typeface="+mj-cs"/>
        </a:defRPr>
      </a:lvl1pPr>
    </p:titleStyle>
    <p:body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tsaitoh.net/~t-saitoh/2022-10-recp/"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4.jpeg"/><Relationship Id="rId1" Type="http://schemas.openxmlformats.org/officeDocument/2006/relationships/slideLayout" Target="../slideLayouts/slideLayout2.xml"/><Relationship Id="rId4" Type="http://schemas.microsoft.com/office/2007/relationships/hdphoto" Target="../media/hdphoto3.wdp"/></Relationships>
</file>

<file path=ppt/slides/_rels/slide5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Autofit/>
          </a:bodyPr>
          <a:lstStyle/>
          <a:p>
            <a:r>
              <a:rPr kumimoji="1" lang="ja-JP" altLang="en-US" sz="4400"/>
              <a:t>福井大学</a:t>
            </a:r>
            <a:br>
              <a:rPr kumimoji="1" lang="en-US" altLang="ja-JP" sz="4400"/>
            </a:br>
            <a:r>
              <a:rPr kumimoji="1" lang="ja-JP" altLang="en-US" sz="4400"/>
              <a:t>リカレント</a:t>
            </a:r>
            <a:br>
              <a:rPr kumimoji="1" lang="en-US" altLang="ja-JP" sz="4400"/>
            </a:br>
            <a:r>
              <a:rPr kumimoji="1" lang="ja-JP" altLang="en-US" sz="4400"/>
              <a:t>教育プログラム</a:t>
            </a:r>
            <a:br>
              <a:rPr kumimoji="1" lang="en-US" altLang="ja-JP" sz="4400"/>
            </a:br>
            <a:r>
              <a:rPr kumimoji="1" lang="ja-JP" altLang="en-US" sz="4400"/>
              <a:t>プログラミング応用</a:t>
            </a:r>
          </a:p>
        </p:txBody>
      </p:sp>
      <p:sp>
        <p:nvSpPr>
          <p:cNvPr id="3" name="サブタイトル 2"/>
          <p:cNvSpPr>
            <a:spLocks noGrp="1"/>
          </p:cNvSpPr>
          <p:nvPr>
            <p:ph type="subTitle" idx="1"/>
          </p:nvPr>
        </p:nvSpPr>
        <p:spPr/>
        <p:txBody>
          <a:bodyPr>
            <a:normAutofit fontScale="77500" lnSpcReduction="20000"/>
          </a:bodyPr>
          <a:lstStyle/>
          <a:p>
            <a:r>
              <a:rPr lang="en-US" altLang="ja-JP" sz="2400" b="1" i="0" u="none" strike="noStrike" cap="none" dirty="0">
                <a:solidFill>
                  <a:srgbClr val="0070C0"/>
                </a:solidFill>
                <a:effectLst/>
                <a:latin typeface="游ゴシック" panose="020B0400000000000000" pitchFamily="50" charset="-128"/>
              </a:rPr>
              <a:t>(2) JavaScript</a:t>
            </a:r>
            <a:r>
              <a:rPr lang="ja-JP" altLang="en-US" sz="2400" b="1" i="0" u="none" strike="noStrike" cap="none" dirty="0">
                <a:solidFill>
                  <a:srgbClr val="0070C0"/>
                </a:solidFill>
                <a:effectLst/>
                <a:ea typeface="游ゴシック" panose="020B0400000000000000" pitchFamily="50" charset="-128"/>
              </a:rPr>
              <a:t>による</a:t>
            </a:r>
            <a:br>
              <a:rPr lang="en-US" altLang="ja-JP" sz="2400" b="1" i="0" u="none" strike="noStrike" cap="none" dirty="0">
                <a:solidFill>
                  <a:srgbClr val="0070C0"/>
                </a:solidFill>
                <a:effectLst/>
                <a:ea typeface="游ゴシック" panose="020B0400000000000000" pitchFamily="50" charset="-128"/>
              </a:rPr>
            </a:br>
            <a:r>
              <a:rPr lang="ja-JP" altLang="en-US" sz="2400" b="1" i="0" u="none" strike="noStrike" cap="none" dirty="0">
                <a:solidFill>
                  <a:srgbClr val="0070C0"/>
                </a:solidFill>
                <a:effectLst/>
                <a:ea typeface="游ゴシック" panose="020B0400000000000000" pitchFamily="50" charset="-128"/>
              </a:rPr>
              <a:t>フロントエンドプログラミング</a:t>
            </a:r>
            <a:r>
              <a:rPr lang="ja-JP" altLang="en-US" sz="2400" b="1" i="0" u="none" strike="noStrike" cap="none" dirty="0">
                <a:solidFill>
                  <a:srgbClr val="0070C0"/>
                </a:solidFill>
                <a:effectLst/>
                <a:latin typeface="游ゴシック" panose="020B0400000000000000" pitchFamily="50" charset="-128"/>
              </a:rPr>
              <a:t> </a:t>
            </a:r>
            <a:r>
              <a:rPr lang="en-US" altLang="ja-JP" sz="2400" b="1" i="0" u="none" strike="noStrike" cap="none" dirty="0">
                <a:solidFill>
                  <a:srgbClr val="0070C0"/>
                </a:solidFill>
                <a:effectLst/>
                <a:latin typeface="游ゴシック" panose="020B0400000000000000" pitchFamily="50" charset="-128"/>
              </a:rPr>
              <a:t>(10/08)</a:t>
            </a:r>
            <a:r>
              <a:rPr lang="ja-JP" altLang="en-US" sz="2400" b="0" i="0" cap="none" dirty="0">
                <a:solidFill>
                  <a:srgbClr val="000000"/>
                </a:solidFill>
                <a:effectLst/>
                <a:latin typeface="游ゴシック" panose="020B0400000000000000" pitchFamily="50" charset="-128"/>
                <a:ea typeface="游ゴシック" panose="020B0400000000000000" pitchFamily="50" charset="-128"/>
              </a:rPr>
              <a:t>​</a:t>
            </a:r>
            <a:br>
              <a:rPr lang="en-US" altLang="ja-JP" b="0" i="0" cap="none" dirty="0">
                <a:solidFill>
                  <a:srgbClr val="000000"/>
                </a:solidFill>
                <a:effectLst/>
                <a:latin typeface="游ゴシック" panose="020B0400000000000000" pitchFamily="50" charset="-128"/>
                <a:ea typeface="游ゴシック" panose="020B0400000000000000" pitchFamily="50" charset="-128"/>
              </a:rPr>
            </a:br>
            <a:endParaRPr kumimoji="1" lang="ja-JP" altLang="en-US" cap="none" dirty="0"/>
          </a:p>
        </p:txBody>
      </p:sp>
      <p:sp>
        <p:nvSpPr>
          <p:cNvPr id="4" name="楕円 3">
            <a:extLst>
              <a:ext uri="{FF2B5EF4-FFF2-40B4-BE49-F238E27FC236}">
                <a16:creationId xmlns:a16="http://schemas.microsoft.com/office/drawing/2014/main" id="{0AA500C2-DB73-4B2F-A3E5-5D7EEDCA5FD3}"/>
              </a:ext>
            </a:extLst>
          </p:cNvPr>
          <p:cNvSpPr/>
          <p:nvPr/>
        </p:nvSpPr>
        <p:spPr>
          <a:xfrm>
            <a:off x="615322" y="1093244"/>
            <a:ext cx="1444487" cy="1444487"/>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28380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D405B3-7F81-41D5-BDE8-0407D5846795}"/>
              </a:ext>
            </a:extLst>
          </p:cNvPr>
          <p:cNvSpPr>
            <a:spLocks noGrp="1"/>
          </p:cNvSpPr>
          <p:nvPr>
            <p:ph type="title"/>
          </p:nvPr>
        </p:nvSpPr>
        <p:spPr/>
        <p:txBody>
          <a:bodyPr/>
          <a:lstStyle/>
          <a:p>
            <a:r>
              <a:rPr kumimoji="1" lang="en-US" altLang="ja-JP" cap="none" dirty="0"/>
              <a:t>Hello World</a:t>
            </a:r>
            <a:br>
              <a:rPr kumimoji="1" lang="en-US" altLang="ja-JP" cap="none" dirty="0"/>
            </a:br>
            <a:r>
              <a:rPr kumimoji="1" lang="en-US" altLang="ja-JP" cap="none" dirty="0"/>
              <a:t>	</a:t>
            </a:r>
            <a:r>
              <a:rPr kumimoji="1" lang="ja-JP" altLang="en-US" cap="none" dirty="0"/>
              <a:t>ページの一部を書き換える</a:t>
            </a:r>
          </a:p>
        </p:txBody>
      </p:sp>
      <p:sp>
        <p:nvSpPr>
          <p:cNvPr id="3" name="コンテンツ プレースホルダー 2">
            <a:extLst>
              <a:ext uri="{FF2B5EF4-FFF2-40B4-BE49-F238E27FC236}">
                <a16:creationId xmlns:a16="http://schemas.microsoft.com/office/drawing/2014/main" id="{FA52C58D-0092-4734-B3CE-B871D909DCF6}"/>
              </a:ext>
            </a:extLst>
          </p:cNvPr>
          <p:cNvSpPr>
            <a:spLocks noGrp="1"/>
          </p:cNvSpPr>
          <p:nvPr>
            <p:ph idx="1"/>
          </p:nvPr>
        </p:nvSpPr>
        <p:spPr/>
        <p:txBody>
          <a:bodyPr/>
          <a:lstStyle/>
          <a:p>
            <a:r>
              <a:rPr kumimoji="1" lang="en-US" altLang="ja-JP" dirty="0"/>
              <a:t>JavaScript	</a:t>
            </a:r>
            <a:r>
              <a:rPr kumimoji="1" lang="ja-JP" altLang="en-US" dirty="0"/>
              <a:t>ブラウザの表示内容を書き換える。</a:t>
            </a:r>
            <a:endParaRPr kumimoji="1" lang="en-US" altLang="ja-JP" dirty="0"/>
          </a:p>
          <a:p>
            <a:r>
              <a:rPr lang="ja-JP" altLang="en-US" dirty="0"/>
              <a:t>書き換えたい場所に</a:t>
            </a:r>
            <a:r>
              <a:rPr lang="ja-JP" altLang="en-US" b="1" dirty="0">
                <a:solidFill>
                  <a:srgbClr val="0070C0"/>
                </a:solidFill>
              </a:rPr>
              <a:t> </a:t>
            </a:r>
            <a:r>
              <a:rPr lang="en-US" altLang="ja-JP" b="1" dirty="0">
                <a:solidFill>
                  <a:srgbClr val="0070C0"/>
                </a:solidFill>
              </a:rPr>
              <a:t>id </a:t>
            </a:r>
            <a:r>
              <a:rPr lang="ja-JP" altLang="en-US" b="1" dirty="0">
                <a:solidFill>
                  <a:srgbClr val="0070C0"/>
                </a:solidFill>
              </a:rPr>
              <a:t>属性</a:t>
            </a:r>
            <a:r>
              <a:rPr lang="ja-JP" altLang="en-US" dirty="0"/>
              <a:t>をつけておく。</a:t>
            </a:r>
            <a:endParaRPr lang="en-US" altLang="ja-JP" dirty="0"/>
          </a:p>
          <a:p>
            <a:r>
              <a:rPr lang="en-US" altLang="ja-JP" b="1" dirty="0" err="1">
                <a:solidFill>
                  <a:srgbClr val="FF0000"/>
                </a:solidFill>
              </a:rPr>
              <a:t>getElementById</a:t>
            </a:r>
            <a:r>
              <a:rPr lang="en-US" altLang="ja-JP" dirty="0"/>
              <a:t>( “</a:t>
            </a:r>
            <a:r>
              <a:rPr lang="ja-JP" altLang="en-US" dirty="0"/>
              <a:t>属性名</a:t>
            </a:r>
            <a:r>
              <a:rPr lang="en-US" altLang="ja-JP" dirty="0"/>
              <a:t>” )</a:t>
            </a:r>
            <a:r>
              <a:rPr lang="ja-JP" altLang="en-US" dirty="0"/>
              <a:t>で見つけ出し、</a:t>
            </a:r>
            <a:endParaRPr lang="en-US" altLang="ja-JP" dirty="0"/>
          </a:p>
          <a:p>
            <a:r>
              <a:rPr kumimoji="1" lang="ja-JP" altLang="en-US" dirty="0"/>
              <a:t>その内側 </a:t>
            </a:r>
            <a:r>
              <a:rPr kumimoji="1" lang="en-US" altLang="ja-JP" dirty="0" err="1"/>
              <a:t>innerHTML</a:t>
            </a:r>
            <a:r>
              <a:rPr kumimoji="1" lang="en-US" altLang="ja-JP" dirty="0"/>
              <a:t> </a:t>
            </a:r>
            <a:r>
              <a:rPr kumimoji="1" lang="ja-JP" altLang="en-US" dirty="0"/>
              <a:t>を書き換える。</a:t>
            </a:r>
            <a:endParaRPr kumimoji="1" lang="en-US" altLang="ja-JP" dirty="0"/>
          </a:p>
          <a:p>
            <a:pPr marL="0" indent="0">
              <a:buNone/>
            </a:pPr>
            <a:r>
              <a:rPr lang="en-US" altLang="ja-JP" dirty="0">
                <a:latin typeface="Consolas" panose="020B0609020204030204" pitchFamily="49" charset="0"/>
              </a:rPr>
              <a:t>&lt;div</a:t>
            </a:r>
            <a:r>
              <a:rPr lang="ja-JP" altLang="en-US" dirty="0">
                <a:latin typeface="Consolas" panose="020B0609020204030204" pitchFamily="49" charset="0"/>
              </a:rPr>
              <a:t> </a:t>
            </a:r>
            <a:r>
              <a:rPr lang="en-US" altLang="ja-JP" b="1" dirty="0">
                <a:solidFill>
                  <a:srgbClr val="0070C0"/>
                </a:solidFill>
                <a:latin typeface="Consolas" panose="020B0609020204030204" pitchFamily="49" charset="0"/>
              </a:rPr>
              <a:t>id=“</a:t>
            </a:r>
            <a:r>
              <a:rPr lang="ja-JP" altLang="en-US" b="1" dirty="0">
                <a:solidFill>
                  <a:srgbClr val="0070C0"/>
                </a:solidFill>
                <a:latin typeface="Consolas" panose="020B0609020204030204" pitchFamily="49" charset="0"/>
              </a:rPr>
              <a:t>目印</a:t>
            </a:r>
            <a:r>
              <a:rPr lang="en-US" altLang="ja-JP" b="1" dirty="0">
                <a:solidFill>
                  <a:srgbClr val="0070C0"/>
                </a:solidFill>
                <a:latin typeface="Consolas" panose="020B0609020204030204" pitchFamily="49" charset="0"/>
              </a:rPr>
              <a:t>”</a:t>
            </a:r>
            <a:r>
              <a:rPr lang="en-US" altLang="ja-JP" dirty="0">
                <a:latin typeface="Consolas" panose="020B0609020204030204" pitchFamily="49" charset="0"/>
              </a:rPr>
              <a:t>&gt;&lt;/div&gt;</a:t>
            </a:r>
          </a:p>
          <a:p>
            <a:pPr marL="0" indent="0">
              <a:buNone/>
            </a:pPr>
            <a:r>
              <a:rPr lang="en-US" altLang="ja-JP" dirty="0" err="1">
                <a:latin typeface="Consolas" panose="020B0609020204030204" pitchFamily="49" charset="0"/>
              </a:rPr>
              <a:t>document.</a:t>
            </a:r>
            <a:r>
              <a:rPr lang="en-US" altLang="ja-JP" b="1" dirty="0" err="1">
                <a:solidFill>
                  <a:srgbClr val="FF0000"/>
                </a:solidFill>
                <a:latin typeface="Consolas" panose="020B0609020204030204" pitchFamily="49" charset="0"/>
              </a:rPr>
              <a:t>getElementById</a:t>
            </a:r>
            <a:r>
              <a:rPr lang="en-US" altLang="ja-JP" dirty="0">
                <a:latin typeface="Consolas" panose="020B0609020204030204" pitchFamily="49" charset="0"/>
              </a:rPr>
              <a:t>(“</a:t>
            </a:r>
            <a:r>
              <a:rPr lang="ja-JP" altLang="en-US" dirty="0">
                <a:latin typeface="Consolas" panose="020B0609020204030204" pitchFamily="49" charset="0"/>
              </a:rPr>
              <a:t>目印</a:t>
            </a:r>
            <a:r>
              <a:rPr lang="en-US" altLang="ja-JP" dirty="0">
                <a:latin typeface="Consolas" panose="020B0609020204030204" pitchFamily="49" charset="0"/>
              </a:rPr>
              <a:t>”).</a:t>
            </a:r>
            <a:r>
              <a:rPr lang="en-US" altLang="ja-JP" dirty="0" err="1">
                <a:latin typeface="Consolas" panose="020B0609020204030204" pitchFamily="49" charset="0"/>
              </a:rPr>
              <a:t>innerHTML</a:t>
            </a:r>
            <a:endParaRPr lang="en-US" altLang="ja-JP" dirty="0">
              <a:latin typeface="Consolas" panose="020B0609020204030204" pitchFamily="49" charset="0"/>
            </a:endParaRPr>
          </a:p>
          <a:p>
            <a:pPr marL="0" indent="0">
              <a:buNone/>
            </a:pPr>
            <a:r>
              <a:rPr lang="en-US" altLang="ja-JP" dirty="0">
                <a:latin typeface="Consolas" panose="020B0609020204030204" pitchFamily="49" charset="0"/>
              </a:rPr>
              <a:t>	= “Hello World” ;</a:t>
            </a:r>
          </a:p>
        </p:txBody>
      </p:sp>
      <p:sp>
        <p:nvSpPr>
          <p:cNvPr id="4" name="吹き出し: 角を丸めた四角形 3">
            <a:extLst>
              <a:ext uri="{FF2B5EF4-FFF2-40B4-BE49-F238E27FC236}">
                <a16:creationId xmlns:a16="http://schemas.microsoft.com/office/drawing/2014/main" id="{BD0DC078-FACE-3B3A-CC61-A588D5A07818}"/>
              </a:ext>
            </a:extLst>
          </p:cNvPr>
          <p:cNvSpPr/>
          <p:nvPr/>
        </p:nvSpPr>
        <p:spPr>
          <a:xfrm>
            <a:off x="5249724" y="124630"/>
            <a:ext cx="3698470" cy="905113"/>
          </a:xfrm>
          <a:prstGeom prst="wedgeRoundRectCallout">
            <a:avLst>
              <a:gd name="adj1" fmla="val -49226"/>
              <a:gd name="adj2" fmla="val 2079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2400" b="1" dirty="0">
                <a:solidFill>
                  <a:srgbClr val="FF0000"/>
                </a:solidFill>
              </a:rPr>
              <a:t>Web</a:t>
            </a:r>
            <a:r>
              <a:rPr kumimoji="1" lang="ja-JP" altLang="en-US" sz="2400" b="1" dirty="0">
                <a:solidFill>
                  <a:srgbClr val="FF0000"/>
                </a:solidFill>
              </a:rPr>
              <a:t>の中で使う場合</a:t>
            </a:r>
          </a:p>
        </p:txBody>
      </p:sp>
    </p:spTree>
    <p:extLst>
      <p:ext uri="{BB962C8B-B14F-4D97-AF65-F5344CB8AC3E}">
        <p14:creationId xmlns:p14="http://schemas.microsoft.com/office/powerpoint/2010/main" val="3274981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86FC44-E4F2-432A-9BFF-5F5082416365}"/>
              </a:ext>
            </a:extLst>
          </p:cNvPr>
          <p:cNvSpPr>
            <a:spLocks noGrp="1"/>
          </p:cNvSpPr>
          <p:nvPr>
            <p:ph type="title"/>
          </p:nvPr>
        </p:nvSpPr>
        <p:spPr/>
        <p:txBody>
          <a:bodyPr/>
          <a:lstStyle/>
          <a:p>
            <a:endParaRPr kumimoji="1" lang="ja-JP" altLang="en-US"/>
          </a:p>
        </p:txBody>
      </p:sp>
      <p:pic>
        <p:nvPicPr>
          <p:cNvPr id="5" name="コンテンツ プレースホルダー 4" descr="テキスト&#10;&#10;自動的に生成された説明">
            <a:extLst>
              <a:ext uri="{FF2B5EF4-FFF2-40B4-BE49-F238E27FC236}">
                <a16:creationId xmlns:a16="http://schemas.microsoft.com/office/drawing/2014/main" id="{9C27AA22-0CA4-4B8C-8851-44371EA220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9059" y="173420"/>
            <a:ext cx="8525881" cy="6511159"/>
          </a:xfrm>
        </p:spPr>
      </p:pic>
      <p:pic>
        <p:nvPicPr>
          <p:cNvPr id="7" name="図 6" descr="テキスト&#10;&#10;自動的に生成された説明">
            <a:extLst>
              <a:ext uri="{FF2B5EF4-FFF2-40B4-BE49-F238E27FC236}">
                <a16:creationId xmlns:a16="http://schemas.microsoft.com/office/drawing/2014/main" id="{BBC26A14-FF6A-436E-BEB8-0F82D195BA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5430" y="4470140"/>
            <a:ext cx="3178570" cy="1692933"/>
          </a:xfrm>
          <a:prstGeom prst="rect">
            <a:avLst/>
          </a:prstGeom>
          <a:ln w="38100">
            <a:solidFill>
              <a:schemeClr val="accent2"/>
            </a:solidFill>
          </a:ln>
        </p:spPr>
      </p:pic>
      <p:sp>
        <p:nvSpPr>
          <p:cNvPr id="6" name="吹き出し: 角を丸めた四角形 5">
            <a:extLst>
              <a:ext uri="{FF2B5EF4-FFF2-40B4-BE49-F238E27FC236}">
                <a16:creationId xmlns:a16="http://schemas.microsoft.com/office/drawing/2014/main" id="{D8083131-5673-4FD2-94C4-2B13F09EE5EA}"/>
              </a:ext>
            </a:extLst>
          </p:cNvPr>
          <p:cNvSpPr/>
          <p:nvPr/>
        </p:nvSpPr>
        <p:spPr>
          <a:xfrm>
            <a:off x="4168935" y="216813"/>
            <a:ext cx="4528255" cy="769580"/>
          </a:xfrm>
          <a:prstGeom prst="wedgeRoundRectCallout">
            <a:avLst>
              <a:gd name="adj1" fmla="val -49226"/>
              <a:gd name="adj2" fmla="val 20790"/>
              <a:gd name="adj3" fmla="val 16667"/>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kumimoji="1" lang="en-US" altLang="ja-JP" sz="2800" b="1">
                <a:solidFill>
                  <a:srgbClr val="FF0000"/>
                </a:solidFill>
              </a:rPr>
              <a:t>Hello World (1)</a:t>
            </a:r>
          </a:p>
          <a:p>
            <a:pPr algn="ctr"/>
            <a:r>
              <a:rPr lang="en-US" altLang="ja-JP" sz="2400" b="1">
                <a:solidFill>
                  <a:srgbClr val="FF0000"/>
                </a:solidFill>
                <a:ea typeface="游ゴシック"/>
              </a:rPr>
              <a:t>sample3.html</a:t>
            </a:r>
          </a:p>
        </p:txBody>
      </p:sp>
    </p:spTree>
    <p:extLst>
      <p:ext uri="{BB962C8B-B14F-4D97-AF65-F5344CB8AC3E}">
        <p14:creationId xmlns:p14="http://schemas.microsoft.com/office/powerpoint/2010/main" val="176409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86FC44-E4F2-432A-9BFF-5F5082416365}"/>
              </a:ext>
            </a:extLst>
          </p:cNvPr>
          <p:cNvSpPr>
            <a:spLocks noGrp="1"/>
          </p:cNvSpPr>
          <p:nvPr>
            <p:ph type="title"/>
          </p:nvPr>
        </p:nvSpPr>
        <p:spPr/>
        <p:txBody>
          <a:bodyPr/>
          <a:lstStyle/>
          <a:p>
            <a:endParaRPr kumimoji="1" lang="ja-JP" altLang="en-US"/>
          </a:p>
        </p:txBody>
      </p:sp>
      <p:pic>
        <p:nvPicPr>
          <p:cNvPr id="5" name="コンテンツ プレースホルダー 4" descr="テキスト&#10;&#10;自動的に生成された説明">
            <a:extLst>
              <a:ext uri="{FF2B5EF4-FFF2-40B4-BE49-F238E27FC236}">
                <a16:creationId xmlns:a16="http://schemas.microsoft.com/office/drawing/2014/main" id="{9C27AA22-0CA4-4B8C-8851-44371EA220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9059" y="173420"/>
            <a:ext cx="8525881" cy="6511159"/>
          </a:xfrm>
        </p:spPr>
      </p:pic>
      <p:pic>
        <p:nvPicPr>
          <p:cNvPr id="7" name="図 6" descr="テキスト&#10;&#10;自動的に生成された説明">
            <a:extLst>
              <a:ext uri="{FF2B5EF4-FFF2-40B4-BE49-F238E27FC236}">
                <a16:creationId xmlns:a16="http://schemas.microsoft.com/office/drawing/2014/main" id="{BBC26A14-FF6A-436E-BEB8-0F82D195BA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4790" y="4470140"/>
            <a:ext cx="3178570" cy="1692933"/>
          </a:xfrm>
          <a:prstGeom prst="rect">
            <a:avLst/>
          </a:prstGeom>
          <a:ln w="38100">
            <a:solidFill>
              <a:schemeClr val="accent2"/>
            </a:solidFill>
          </a:ln>
        </p:spPr>
      </p:pic>
      <p:sp>
        <p:nvSpPr>
          <p:cNvPr id="6" name="吹き出し: 角を丸めた四角形 5">
            <a:extLst>
              <a:ext uri="{FF2B5EF4-FFF2-40B4-BE49-F238E27FC236}">
                <a16:creationId xmlns:a16="http://schemas.microsoft.com/office/drawing/2014/main" id="{6F538F8C-FA65-4ACD-8623-845E72D7902D}"/>
              </a:ext>
            </a:extLst>
          </p:cNvPr>
          <p:cNvSpPr/>
          <p:nvPr/>
        </p:nvSpPr>
        <p:spPr>
          <a:xfrm>
            <a:off x="4168935" y="216813"/>
            <a:ext cx="4528255" cy="769580"/>
          </a:xfrm>
          <a:prstGeom prst="wedgeRoundRectCallout">
            <a:avLst>
              <a:gd name="adj1" fmla="val -49226"/>
              <a:gd name="adj2" fmla="val 2079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2800" b="1">
                <a:solidFill>
                  <a:srgbClr val="FF0000"/>
                </a:solidFill>
              </a:rPr>
              <a:t>Hello World (2)</a:t>
            </a:r>
            <a:endParaRPr kumimoji="1" lang="ja-JP" altLang="en-US" sz="2800" b="1"/>
          </a:p>
        </p:txBody>
      </p:sp>
      <p:sp>
        <p:nvSpPr>
          <p:cNvPr id="3" name="四角形: 角を丸くする 2">
            <a:extLst>
              <a:ext uri="{FF2B5EF4-FFF2-40B4-BE49-F238E27FC236}">
                <a16:creationId xmlns:a16="http://schemas.microsoft.com/office/drawing/2014/main" id="{6B3549FD-AAF6-45AF-8F15-6D24A44BF61B}"/>
              </a:ext>
            </a:extLst>
          </p:cNvPr>
          <p:cNvSpPr/>
          <p:nvPr/>
        </p:nvSpPr>
        <p:spPr>
          <a:xfrm>
            <a:off x="1272209" y="5035826"/>
            <a:ext cx="1802295" cy="265044"/>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9833C41C-41D9-460F-ABBE-F0E4F9B458E9}"/>
              </a:ext>
            </a:extLst>
          </p:cNvPr>
          <p:cNvSpPr/>
          <p:nvPr/>
        </p:nvSpPr>
        <p:spPr>
          <a:xfrm>
            <a:off x="1013791" y="2484855"/>
            <a:ext cx="7683399" cy="2126902"/>
          </a:xfrm>
          <a:prstGeom prst="roundRect">
            <a:avLst>
              <a:gd name="adj" fmla="val 8567"/>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49E78381-A737-47FC-8603-8CC8505CFADB}"/>
              </a:ext>
            </a:extLst>
          </p:cNvPr>
          <p:cNvSpPr/>
          <p:nvPr/>
        </p:nvSpPr>
        <p:spPr>
          <a:xfrm>
            <a:off x="4532244" y="3767775"/>
            <a:ext cx="1066799" cy="28739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BEC7DC1C-69F1-4579-A907-CE0C4165A1BC}"/>
              </a:ext>
            </a:extLst>
          </p:cNvPr>
          <p:cNvSpPr/>
          <p:nvPr/>
        </p:nvSpPr>
        <p:spPr>
          <a:xfrm>
            <a:off x="765313" y="5779342"/>
            <a:ext cx="2971800" cy="26504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矢印コネクタ 10">
            <a:extLst>
              <a:ext uri="{FF2B5EF4-FFF2-40B4-BE49-F238E27FC236}">
                <a16:creationId xmlns:a16="http://schemas.microsoft.com/office/drawing/2014/main" id="{3129838A-D0DE-4214-8D50-D5811AF06A3E}"/>
              </a:ext>
            </a:extLst>
          </p:cNvPr>
          <p:cNvCxnSpPr>
            <a:stCxn id="3" idx="0"/>
          </p:cNvCxnSpPr>
          <p:nvPr/>
        </p:nvCxnSpPr>
        <p:spPr>
          <a:xfrm flipV="1">
            <a:off x="2173357" y="4611757"/>
            <a:ext cx="79513" cy="424069"/>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2AE4919E-D4A5-4F2F-B9DF-F606080BDED9}"/>
              </a:ext>
            </a:extLst>
          </p:cNvPr>
          <p:cNvCxnSpPr>
            <a:cxnSpLocks/>
          </p:cNvCxnSpPr>
          <p:nvPr/>
        </p:nvCxnSpPr>
        <p:spPr>
          <a:xfrm flipH="1">
            <a:off x="3717235" y="4055165"/>
            <a:ext cx="1179444" cy="17241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直線矢印コネクタ 3">
            <a:extLst>
              <a:ext uri="{FF2B5EF4-FFF2-40B4-BE49-F238E27FC236}">
                <a16:creationId xmlns:a16="http://schemas.microsoft.com/office/drawing/2014/main" id="{CF52A332-B7F1-0A9B-7EA8-1D6CD979C627}"/>
              </a:ext>
            </a:extLst>
          </p:cNvPr>
          <p:cNvCxnSpPr>
            <a:cxnSpLocks/>
            <a:endCxn id="15" idx="1"/>
          </p:cNvCxnSpPr>
          <p:nvPr/>
        </p:nvCxnSpPr>
        <p:spPr>
          <a:xfrm>
            <a:off x="3717235" y="5911422"/>
            <a:ext cx="2248195" cy="33359"/>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 name="四角形: 角を丸くする 14">
            <a:extLst>
              <a:ext uri="{FF2B5EF4-FFF2-40B4-BE49-F238E27FC236}">
                <a16:creationId xmlns:a16="http://schemas.microsoft.com/office/drawing/2014/main" id="{78E4B256-E34D-96BB-71B9-F0893FB30B14}"/>
              </a:ext>
            </a:extLst>
          </p:cNvPr>
          <p:cNvSpPr/>
          <p:nvPr/>
        </p:nvSpPr>
        <p:spPr>
          <a:xfrm>
            <a:off x="5965430" y="5779342"/>
            <a:ext cx="1370090" cy="330877"/>
          </a:xfrm>
          <a:prstGeom prst="round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61435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ppt_x"/>
                                          </p:val>
                                        </p:tav>
                                        <p:tav tm="100000">
                                          <p:val>
                                            <p:strVal val="#ppt_x"/>
                                          </p:val>
                                        </p:tav>
                                      </p:tavLst>
                                    </p:anim>
                                    <p:anim calcmode="lin" valueType="num">
                                      <p:cBhvr additive="base">
                                        <p:cTn id="36" dur="500" fill="hold"/>
                                        <p:tgtEl>
                                          <p:spTgt spid="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61B750-1B8D-4A15-B9FE-EE445596DB6D}"/>
              </a:ext>
            </a:extLst>
          </p:cNvPr>
          <p:cNvSpPr>
            <a:spLocks noGrp="1"/>
          </p:cNvSpPr>
          <p:nvPr>
            <p:ph type="title"/>
          </p:nvPr>
        </p:nvSpPr>
        <p:spPr/>
        <p:txBody>
          <a:bodyPr/>
          <a:lstStyle/>
          <a:p>
            <a:r>
              <a:rPr kumimoji="1" lang="en-US" altLang="ja-JP" cap="none" dirty="0"/>
              <a:t>JavaScript</a:t>
            </a:r>
            <a:r>
              <a:rPr kumimoji="1" lang="ja-JP" altLang="en-US" dirty="0"/>
              <a:t>と</a:t>
            </a:r>
            <a:r>
              <a:rPr kumimoji="1" lang="en-US" altLang="ja-JP" dirty="0"/>
              <a:t>DOM</a:t>
            </a:r>
            <a:endParaRPr kumimoji="1" lang="ja-JP" altLang="en-US" dirty="0"/>
          </a:p>
        </p:txBody>
      </p:sp>
      <p:sp>
        <p:nvSpPr>
          <p:cNvPr id="3" name="コンテンツ プレースホルダー 2">
            <a:extLst>
              <a:ext uri="{FF2B5EF4-FFF2-40B4-BE49-F238E27FC236}">
                <a16:creationId xmlns:a16="http://schemas.microsoft.com/office/drawing/2014/main" id="{9C6CDCC8-EBDA-4E0B-82F3-47A80801A7CF}"/>
              </a:ext>
            </a:extLst>
          </p:cNvPr>
          <p:cNvSpPr>
            <a:spLocks noGrp="1"/>
          </p:cNvSpPr>
          <p:nvPr>
            <p:ph idx="1"/>
          </p:nvPr>
        </p:nvSpPr>
        <p:spPr/>
        <p:txBody>
          <a:bodyPr>
            <a:normAutofit/>
          </a:bodyPr>
          <a:lstStyle/>
          <a:p>
            <a:pPr fontAlgn="base"/>
            <a:r>
              <a:rPr lang="en-US" altLang="ja-JP" sz="2800" b="1" i="0">
                <a:solidFill>
                  <a:srgbClr val="000000"/>
                </a:solidFill>
                <a:effectLst/>
                <a:latin typeface="Arial" panose="020B0604020202020204" pitchFamily="34" charset="0"/>
              </a:rPr>
              <a:t>DOM</a:t>
            </a:r>
            <a:r>
              <a:rPr lang="ja-JP" altLang="en-US" sz="2800" b="1" i="0">
                <a:solidFill>
                  <a:srgbClr val="000000"/>
                </a:solidFill>
                <a:effectLst/>
                <a:latin typeface="Arial" panose="020B0604020202020204" pitchFamily="34" charset="0"/>
              </a:rPr>
              <a:t>とは</a:t>
            </a:r>
          </a:p>
          <a:p>
            <a:pPr marL="457200" lvl="1" indent="0" fontAlgn="base">
              <a:buNone/>
            </a:pPr>
            <a:r>
              <a:rPr lang="en-US" altLang="ja-JP" sz="2800" b="0" i="0">
                <a:solidFill>
                  <a:srgbClr val="FF0000"/>
                </a:solidFill>
                <a:effectLst/>
                <a:latin typeface="Arial" panose="020B0604020202020204" pitchFamily="34" charset="0"/>
              </a:rPr>
              <a:t>Document Object Model</a:t>
            </a:r>
            <a:r>
              <a:rPr lang="ja-JP" altLang="en-US" sz="2800" b="0" i="0">
                <a:solidFill>
                  <a:srgbClr val="000000"/>
                </a:solidFill>
                <a:effectLst/>
                <a:latin typeface="Arial" panose="020B0604020202020204" pitchFamily="34" charset="0"/>
              </a:rPr>
              <a:t>の略で、</a:t>
            </a:r>
            <a:br>
              <a:rPr lang="en-US" altLang="ja-JP" sz="2800" b="0" i="0">
                <a:solidFill>
                  <a:srgbClr val="000000"/>
                </a:solidFill>
                <a:effectLst/>
                <a:latin typeface="Arial" panose="020B0604020202020204" pitchFamily="34" charset="0"/>
              </a:rPr>
            </a:br>
            <a:r>
              <a:rPr lang="en-US" altLang="ja-JP" sz="2800" b="0" i="0">
                <a:solidFill>
                  <a:srgbClr val="000000"/>
                </a:solidFill>
                <a:effectLst/>
                <a:latin typeface="Arial" panose="020B0604020202020204" pitchFamily="34" charset="0"/>
              </a:rPr>
              <a:t>Web</a:t>
            </a:r>
            <a:r>
              <a:rPr lang="ja-JP" altLang="en-US" sz="2800">
                <a:solidFill>
                  <a:srgbClr val="000000"/>
                </a:solidFill>
                <a:latin typeface="Arial" panose="020B0604020202020204" pitchFamily="34" charset="0"/>
              </a:rPr>
              <a:t>ページで表示する内容を</a:t>
            </a:r>
            <a:br>
              <a:rPr lang="en-US" altLang="ja-JP" sz="2800">
                <a:solidFill>
                  <a:srgbClr val="000000"/>
                </a:solidFill>
                <a:latin typeface="Arial" panose="020B0604020202020204" pitchFamily="34" charset="0"/>
              </a:rPr>
            </a:br>
            <a:r>
              <a:rPr lang="ja-JP" altLang="en-US" sz="2800" b="0" i="0">
                <a:solidFill>
                  <a:srgbClr val="000000"/>
                </a:solidFill>
                <a:effectLst/>
                <a:latin typeface="Arial" panose="020B0604020202020204" pitchFamily="34" charset="0"/>
              </a:rPr>
              <a:t>プログラムから利用するための機能。</a:t>
            </a:r>
            <a:br>
              <a:rPr lang="en-US" altLang="ja-JP" sz="2800" b="0" i="0">
                <a:solidFill>
                  <a:srgbClr val="000000"/>
                </a:solidFill>
                <a:effectLst/>
                <a:latin typeface="Arial" panose="020B0604020202020204" pitchFamily="34" charset="0"/>
              </a:rPr>
            </a:br>
            <a:r>
              <a:rPr lang="ja-JP" altLang="en-US" sz="2800" b="0" i="0">
                <a:solidFill>
                  <a:srgbClr val="000000"/>
                </a:solidFill>
                <a:effectLst/>
                <a:latin typeface="Arial" panose="020B0604020202020204" pitchFamily="34" charset="0"/>
              </a:rPr>
              <a:t>ページの</a:t>
            </a:r>
            <a:r>
              <a:rPr lang="en-US" altLang="ja-JP" sz="2800" b="0" i="0">
                <a:solidFill>
                  <a:srgbClr val="000000"/>
                </a:solidFill>
                <a:effectLst/>
                <a:latin typeface="Arial" panose="020B0604020202020204" pitchFamily="34" charset="0"/>
              </a:rPr>
              <a:t>HTML</a:t>
            </a:r>
            <a:r>
              <a:rPr lang="ja-JP" altLang="en-US" sz="2800" b="0" i="0">
                <a:solidFill>
                  <a:srgbClr val="000000"/>
                </a:solidFill>
                <a:effectLst/>
                <a:latin typeface="Arial" panose="020B0604020202020204" pitchFamily="34" charset="0"/>
              </a:rPr>
              <a:t>の構造を書き換え、</a:t>
            </a:r>
            <a:br>
              <a:rPr lang="en-US" altLang="ja-JP" sz="2800" b="0" i="0">
                <a:solidFill>
                  <a:srgbClr val="000000"/>
                </a:solidFill>
                <a:effectLst/>
                <a:latin typeface="Arial" panose="020B0604020202020204" pitchFamily="34" charset="0"/>
              </a:rPr>
            </a:br>
            <a:r>
              <a:rPr lang="ja-JP" altLang="en-US" sz="2800" b="0" i="0">
                <a:solidFill>
                  <a:srgbClr val="000000"/>
                </a:solidFill>
                <a:effectLst/>
                <a:latin typeface="Arial" panose="020B0604020202020204" pitchFamily="34" charset="0"/>
              </a:rPr>
              <a:t>表示内容を変更します。</a:t>
            </a:r>
            <a:endParaRPr kumimoji="1" lang="en-US" altLang="ja-JP" sz="2800" dirty="0"/>
          </a:p>
        </p:txBody>
      </p:sp>
      <p:pic>
        <p:nvPicPr>
          <p:cNvPr id="4" name="Picture 2" descr="ドム」のガンプラに外れなし！ 最新のMG版をHG、SD版と徹底比較 - 価格.comマガジン">
            <a:extLst>
              <a:ext uri="{FF2B5EF4-FFF2-40B4-BE49-F238E27FC236}">
                <a16:creationId xmlns:a16="http://schemas.microsoft.com/office/drawing/2014/main" id="{65D83A39-D28C-A0B1-8B27-B81CDA39737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779" b="89668" l="7126" r="94928">
                        <a14:foregroundMark x1="9541" y1="35978" x2="7246" y2="37085"/>
                        <a14:foregroundMark x1="94928" y1="44096" x2="81522" y2="35978"/>
                        <a14:foregroundMark x1="81522" y1="35978" x2="81522" y2="35978"/>
                      </a14:backgroundRemoval>
                    </a14:imgEffect>
                  </a14:imgLayer>
                </a14:imgProps>
              </a:ext>
              <a:ext uri="{28A0092B-C50C-407E-A947-70E740481C1C}">
                <a14:useLocalDpi xmlns:a14="http://schemas.microsoft.com/office/drawing/2010/main" val="0"/>
              </a:ext>
            </a:extLst>
          </a:blip>
          <a:srcRect/>
          <a:stretch>
            <a:fillRect/>
          </a:stretch>
        </p:blipFill>
        <p:spPr bwMode="auto">
          <a:xfrm>
            <a:off x="5497643" y="159486"/>
            <a:ext cx="3492267" cy="228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6400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9D446CC-58B2-97C8-103C-B16EA0C66F4B}"/>
              </a:ext>
            </a:extLst>
          </p:cNvPr>
          <p:cNvSpPr>
            <a:spLocks noGrp="1"/>
          </p:cNvSpPr>
          <p:nvPr>
            <p:ph idx="1"/>
          </p:nvPr>
        </p:nvSpPr>
        <p:spPr/>
        <p:txBody>
          <a:bodyPr/>
          <a:lstStyle/>
          <a:p>
            <a:endParaRPr kumimoji="1" lang="ja-JP" altLang="en-US" dirty="0"/>
          </a:p>
        </p:txBody>
      </p:sp>
      <p:sp>
        <p:nvSpPr>
          <p:cNvPr id="6" name="吹き出し: 角を丸めた四角形 5">
            <a:extLst>
              <a:ext uri="{FF2B5EF4-FFF2-40B4-BE49-F238E27FC236}">
                <a16:creationId xmlns:a16="http://schemas.microsoft.com/office/drawing/2014/main" id="{62FF8C2E-DE18-8D2A-8B17-222AACE3387D}"/>
              </a:ext>
            </a:extLst>
          </p:cNvPr>
          <p:cNvSpPr/>
          <p:nvPr/>
        </p:nvSpPr>
        <p:spPr>
          <a:xfrm>
            <a:off x="4168935" y="216813"/>
            <a:ext cx="4528255" cy="769580"/>
          </a:xfrm>
          <a:prstGeom prst="wedgeRoundRectCallout">
            <a:avLst>
              <a:gd name="adj1" fmla="val -49226"/>
              <a:gd name="adj2" fmla="val 2079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2800" b="1" dirty="0">
                <a:solidFill>
                  <a:srgbClr val="FF0000"/>
                </a:solidFill>
              </a:rPr>
              <a:t>Hello World (2-1)</a:t>
            </a:r>
            <a:endParaRPr kumimoji="1" lang="ja-JP" altLang="en-US" sz="2800" b="1" dirty="0"/>
          </a:p>
        </p:txBody>
      </p:sp>
      <p:sp>
        <p:nvSpPr>
          <p:cNvPr id="9" name="タイトル 8">
            <a:extLst>
              <a:ext uri="{FF2B5EF4-FFF2-40B4-BE49-F238E27FC236}">
                <a16:creationId xmlns:a16="http://schemas.microsoft.com/office/drawing/2014/main" id="{64A65749-8202-AB12-0403-0A72A5A2574D}"/>
              </a:ext>
            </a:extLst>
          </p:cNvPr>
          <p:cNvSpPr>
            <a:spLocks noGrp="1"/>
          </p:cNvSpPr>
          <p:nvPr>
            <p:ph type="title"/>
          </p:nvPr>
        </p:nvSpPr>
        <p:spPr/>
        <p:txBody>
          <a:bodyPr/>
          <a:lstStyle/>
          <a:p>
            <a:endParaRPr lang="ja-JP" altLang="en-US" dirty="0"/>
          </a:p>
        </p:txBody>
      </p:sp>
      <p:pic>
        <p:nvPicPr>
          <p:cNvPr id="5" name="図 4">
            <a:extLst>
              <a:ext uri="{FF2B5EF4-FFF2-40B4-BE49-F238E27FC236}">
                <a16:creationId xmlns:a16="http://schemas.microsoft.com/office/drawing/2014/main" id="{3922F804-4107-C249-6E9B-5B534E34F4E4}"/>
              </a:ext>
            </a:extLst>
          </p:cNvPr>
          <p:cNvPicPr>
            <a:picLocks noChangeAspect="1"/>
          </p:cNvPicPr>
          <p:nvPr/>
        </p:nvPicPr>
        <p:blipFill>
          <a:blip r:embed="rId2"/>
          <a:stretch>
            <a:fillRect/>
          </a:stretch>
        </p:blipFill>
        <p:spPr>
          <a:xfrm>
            <a:off x="209900" y="1063435"/>
            <a:ext cx="6963747" cy="3048425"/>
          </a:xfrm>
          <a:prstGeom prst="rect">
            <a:avLst/>
          </a:prstGeom>
        </p:spPr>
      </p:pic>
      <p:sp>
        <p:nvSpPr>
          <p:cNvPr id="7" name="吹き出し: 角を丸めた四角形 6">
            <a:extLst>
              <a:ext uri="{FF2B5EF4-FFF2-40B4-BE49-F238E27FC236}">
                <a16:creationId xmlns:a16="http://schemas.microsoft.com/office/drawing/2014/main" id="{E1AF4801-A9B5-439D-1D84-7378A52DD1CD}"/>
              </a:ext>
            </a:extLst>
          </p:cNvPr>
          <p:cNvSpPr/>
          <p:nvPr/>
        </p:nvSpPr>
        <p:spPr>
          <a:xfrm>
            <a:off x="2670095" y="1116696"/>
            <a:ext cx="2722787" cy="457404"/>
          </a:xfrm>
          <a:prstGeom prst="wedgeRoundRectCallout">
            <a:avLst>
              <a:gd name="adj1" fmla="val -49226"/>
              <a:gd name="adj2" fmla="val 2079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2400" b="1" dirty="0">
                <a:solidFill>
                  <a:srgbClr val="FF0000"/>
                </a:solidFill>
              </a:rPr>
              <a:t>sample3-2.html</a:t>
            </a:r>
            <a:endParaRPr kumimoji="1" lang="ja-JP" altLang="en-US" sz="2400" b="1" dirty="0"/>
          </a:p>
        </p:txBody>
      </p:sp>
      <p:pic>
        <p:nvPicPr>
          <p:cNvPr id="11" name="図 10">
            <a:extLst>
              <a:ext uri="{FF2B5EF4-FFF2-40B4-BE49-F238E27FC236}">
                <a16:creationId xmlns:a16="http://schemas.microsoft.com/office/drawing/2014/main" id="{63D63094-2DA8-D7F1-7A9F-33343D45AD4B}"/>
              </a:ext>
            </a:extLst>
          </p:cNvPr>
          <p:cNvPicPr>
            <a:picLocks noChangeAspect="1"/>
          </p:cNvPicPr>
          <p:nvPr/>
        </p:nvPicPr>
        <p:blipFill>
          <a:blip r:embed="rId3"/>
          <a:stretch>
            <a:fillRect/>
          </a:stretch>
        </p:blipFill>
        <p:spPr>
          <a:xfrm>
            <a:off x="1763350" y="4301354"/>
            <a:ext cx="7259063" cy="2362530"/>
          </a:xfrm>
          <a:prstGeom prst="rect">
            <a:avLst/>
          </a:prstGeom>
        </p:spPr>
      </p:pic>
      <p:sp>
        <p:nvSpPr>
          <p:cNvPr id="12" name="吹き出し: 角を丸めた四角形 11">
            <a:extLst>
              <a:ext uri="{FF2B5EF4-FFF2-40B4-BE49-F238E27FC236}">
                <a16:creationId xmlns:a16="http://schemas.microsoft.com/office/drawing/2014/main" id="{B512B09D-A25B-FE46-875B-BA43FE6B3C7C}"/>
              </a:ext>
            </a:extLst>
          </p:cNvPr>
          <p:cNvSpPr/>
          <p:nvPr/>
        </p:nvSpPr>
        <p:spPr>
          <a:xfrm>
            <a:off x="6433062" y="4481927"/>
            <a:ext cx="2397564" cy="457404"/>
          </a:xfrm>
          <a:prstGeom prst="wedgeRoundRectCallout">
            <a:avLst>
              <a:gd name="adj1" fmla="val -49226"/>
              <a:gd name="adj2" fmla="val 2079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2400" b="1" dirty="0">
                <a:solidFill>
                  <a:srgbClr val="FF0000"/>
                </a:solidFill>
              </a:rPr>
              <a:t>sample3-2.js</a:t>
            </a:r>
            <a:endParaRPr kumimoji="1" lang="ja-JP" altLang="en-US" sz="2400" b="1" dirty="0"/>
          </a:p>
        </p:txBody>
      </p:sp>
      <p:sp>
        <p:nvSpPr>
          <p:cNvPr id="13" name="四角形: 角を丸くする 12">
            <a:extLst>
              <a:ext uri="{FF2B5EF4-FFF2-40B4-BE49-F238E27FC236}">
                <a16:creationId xmlns:a16="http://schemas.microsoft.com/office/drawing/2014/main" id="{EC819392-8752-73F3-49C9-CE8FDC03B44A}"/>
              </a:ext>
            </a:extLst>
          </p:cNvPr>
          <p:cNvSpPr/>
          <p:nvPr/>
        </p:nvSpPr>
        <p:spPr>
          <a:xfrm>
            <a:off x="3901109" y="2176418"/>
            <a:ext cx="2073664" cy="26504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D5A98CA6-06A5-490E-A1AC-F7102323FC27}"/>
              </a:ext>
            </a:extLst>
          </p:cNvPr>
          <p:cNvCxnSpPr>
            <a:cxnSpLocks/>
          </p:cNvCxnSpPr>
          <p:nvPr/>
        </p:nvCxnSpPr>
        <p:spPr>
          <a:xfrm>
            <a:off x="5149041" y="2421896"/>
            <a:ext cx="510079" cy="184136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四角形: 角を丸くする 16">
            <a:extLst>
              <a:ext uri="{FF2B5EF4-FFF2-40B4-BE49-F238E27FC236}">
                <a16:creationId xmlns:a16="http://schemas.microsoft.com/office/drawing/2014/main" id="{CCE99B5D-8634-FBCD-F094-33F4D52AF884}"/>
              </a:ext>
            </a:extLst>
          </p:cNvPr>
          <p:cNvSpPr/>
          <p:nvPr/>
        </p:nvSpPr>
        <p:spPr>
          <a:xfrm>
            <a:off x="1763350" y="4263258"/>
            <a:ext cx="7259063" cy="2400626"/>
          </a:xfrm>
          <a:prstGeom prst="roundRect">
            <a:avLst>
              <a:gd name="adj" fmla="val 8567"/>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吹き出し: 角を丸めた四角形 18">
            <a:extLst>
              <a:ext uri="{FF2B5EF4-FFF2-40B4-BE49-F238E27FC236}">
                <a16:creationId xmlns:a16="http://schemas.microsoft.com/office/drawing/2014/main" id="{AC87D7F0-B854-A397-5235-8AB95E0FEC5F}"/>
              </a:ext>
            </a:extLst>
          </p:cNvPr>
          <p:cNvSpPr/>
          <p:nvPr/>
        </p:nvSpPr>
        <p:spPr>
          <a:xfrm>
            <a:off x="5851810" y="2816789"/>
            <a:ext cx="2959327" cy="834258"/>
          </a:xfrm>
          <a:prstGeom prst="wedgeRoundRectCallout">
            <a:avLst>
              <a:gd name="adj1" fmla="val -34193"/>
              <a:gd name="adj2" fmla="val 111884"/>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b="1" dirty="0"/>
              <a:t>表示</a:t>
            </a:r>
            <a:r>
              <a:rPr kumimoji="1" lang="en-US" altLang="ja-JP" sz="2000" b="1" dirty="0"/>
              <a:t>(HTML)</a:t>
            </a:r>
            <a:r>
              <a:rPr kumimoji="1" lang="ja-JP" altLang="en-US" sz="2000" b="1" dirty="0"/>
              <a:t>と</a:t>
            </a:r>
            <a:br>
              <a:rPr kumimoji="1" lang="en-US" altLang="ja-JP" sz="2000" b="1" dirty="0"/>
            </a:br>
            <a:r>
              <a:rPr kumimoji="1" lang="ja-JP" altLang="en-US" sz="2000" b="1" dirty="0"/>
              <a:t>プログラム</a:t>
            </a:r>
            <a:r>
              <a:rPr kumimoji="1" lang="en-US" altLang="ja-JP" sz="2000" b="1" dirty="0"/>
              <a:t>(JS)</a:t>
            </a:r>
            <a:r>
              <a:rPr kumimoji="1" lang="ja-JP" altLang="en-US" sz="2000" b="1" dirty="0"/>
              <a:t>を分離</a:t>
            </a:r>
          </a:p>
        </p:txBody>
      </p:sp>
    </p:spTree>
    <p:extLst>
      <p:ext uri="{BB962C8B-B14F-4D97-AF65-F5344CB8AC3E}">
        <p14:creationId xmlns:p14="http://schemas.microsoft.com/office/powerpoint/2010/main" val="1661611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6DBEA9-0816-7827-6BD9-EB01E5F43B5C}"/>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06E41D66-7833-20CA-7C10-BF7F7DBCB097}"/>
              </a:ext>
            </a:extLst>
          </p:cNvPr>
          <p:cNvSpPr>
            <a:spLocks noGrp="1"/>
          </p:cNvSpPr>
          <p:nvPr>
            <p:ph idx="1"/>
          </p:nvPr>
        </p:nvSpPr>
        <p:spPr/>
        <p:txBody>
          <a:bodyPr/>
          <a:lstStyle/>
          <a:p>
            <a:endParaRPr kumimoji="1" lang="ja-JP" altLang="en-US" dirty="0"/>
          </a:p>
        </p:txBody>
      </p:sp>
      <p:pic>
        <p:nvPicPr>
          <p:cNvPr id="5" name="図 4">
            <a:extLst>
              <a:ext uri="{FF2B5EF4-FFF2-40B4-BE49-F238E27FC236}">
                <a16:creationId xmlns:a16="http://schemas.microsoft.com/office/drawing/2014/main" id="{31ECDD45-5F73-6D7A-851B-D54138BEDB09}"/>
              </a:ext>
            </a:extLst>
          </p:cNvPr>
          <p:cNvPicPr>
            <a:picLocks noChangeAspect="1"/>
          </p:cNvPicPr>
          <p:nvPr/>
        </p:nvPicPr>
        <p:blipFill>
          <a:blip r:embed="rId2"/>
          <a:stretch>
            <a:fillRect/>
          </a:stretch>
        </p:blipFill>
        <p:spPr>
          <a:xfrm>
            <a:off x="665651" y="160181"/>
            <a:ext cx="5239481" cy="5306165"/>
          </a:xfrm>
          <a:prstGeom prst="rect">
            <a:avLst/>
          </a:prstGeom>
        </p:spPr>
      </p:pic>
      <p:pic>
        <p:nvPicPr>
          <p:cNvPr id="7" name="図 6">
            <a:extLst>
              <a:ext uri="{FF2B5EF4-FFF2-40B4-BE49-F238E27FC236}">
                <a16:creationId xmlns:a16="http://schemas.microsoft.com/office/drawing/2014/main" id="{E839D5C7-4022-AD73-6775-6FA178B547B1}"/>
              </a:ext>
            </a:extLst>
          </p:cNvPr>
          <p:cNvPicPr>
            <a:picLocks noChangeAspect="1"/>
          </p:cNvPicPr>
          <p:nvPr/>
        </p:nvPicPr>
        <p:blipFill>
          <a:blip r:embed="rId3"/>
          <a:stretch>
            <a:fillRect/>
          </a:stretch>
        </p:blipFill>
        <p:spPr>
          <a:xfrm>
            <a:off x="4150545" y="4647409"/>
            <a:ext cx="4782217" cy="2495898"/>
          </a:xfrm>
          <a:prstGeom prst="rect">
            <a:avLst/>
          </a:prstGeom>
        </p:spPr>
      </p:pic>
      <p:sp>
        <p:nvSpPr>
          <p:cNvPr id="8" name="吹き出し: 角を丸めた四角形 7">
            <a:extLst>
              <a:ext uri="{FF2B5EF4-FFF2-40B4-BE49-F238E27FC236}">
                <a16:creationId xmlns:a16="http://schemas.microsoft.com/office/drawing/2014/main" id="{F4AD5FDE-857F-590F-37B3-2D54BDB7C7C6}"/>
              </a:ext>
            </a:extLst>
          </p:cNvPr>
          <p:cNvSpPr/>
          <p:nvPr/>
        </p:nvSpPr>
        <p:spPr>
          <a:xfrm>
            <a:off x="4998720" y="81280"/>
            <a:ext cx="3698470" cy="905113"/>
          </a:xfrm>
          <a:prstGeom prst="wedgeRoundRectCallout">
            <a:avLst>
              <a:gd name="adj1" fmla="val -49226"/>
              <a:gd name="adj2" fmla="val 2079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800" b="1" dirty="0">
                <a:solidFill>
                  <a:srgbClr val="FF0000"/>
                </a:solidFill>
              </a:rPr>
              <a:t>様々な出力方法</a:t>
            </a:r>
            <a:br>
              <a:rPr kumimoji="1" lang="en-US" altLang="ja-JP" sz="2800" b="1" dirty="0">
                <a:solidFill>
                  <a:srgbClr val="FF0000"/>
                </a:solidFill>
              </a:rPr>
            </a:br>
            <a:r>
              <a:rPr kumimoji="1" lang="en-US" altLang="ja-JP" sz="2800" b="1" dirty="0">
                <a:solidFill>
                  <a:srgbClr val="FF0000"/>
                </a:solidFill>
              </a:rPr>
              <a:t>sample3-3.html</a:t>
            </a:r>
            <a:endParaRPr kumimoji="1" lang="ja-JP" altLang="en-US" sz="2800" b="1" dirty="0"/>
          </a:p>
        </p:txBody>
      </p:sp>
      <p:sp>
        <p:nvSpPr>
          <p:cNvPr id="10" name="四角形: 角を丸くする 9">
            <a:extLst>
              <a:ext uri="{FF2B5EF4-FFF2-40B4-BE49-F238E27FC236}">
                <a16:creationId xmlns:a16="http://schemas.microsoft.com/office/drawing/2014/main" id="{2B876DA6-9914-0D06-F8A7-E65CF99B7F3D}"/>
              </a:ext>
            </a:extLst>
          </p:cNvPr>
          <p:cNvSpPr/>
          <p:nvPr/>
        </p:nvSpPr>
        <p:spPr>
          <a:xfrm>
            <a:off x="4151333" y="5444002"/>
            <a:ext cx="1753799" cy="1149113"/>
          </a:xfrm>
          <a:prstGeom prst="roundRect">
            <a:avLst>
              <a:gd name="adj" fmla="val 8567"/>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09B2CA31-8668-7162-B4E4-E4909455E034}"/>
              </a:ext>
            </a:extLst>
          </p:cNvPr>
          <p:cNvSpPr/>
          <p:nvPr/>
        </p:nvSpPr>
        <p:spPr>
          <a:xfrm>
            <a:off x="1215093" y="2113162"/>
            <a:ext cx="3101271" cy="1315838"/>
          </a:xfrm>
          <a:prstGeom prst="roundRect">
            <a:avLst>
              <a:gd name="adj" fmla="val 8567"/>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吹き出し: 角を丸めた四角形 8">
            <a:extLst>
              <a:ext uri="{FF2B5EF4-FFF2-40B4-BE49-F238E27FC236}">
                <a16:creationId xmlns:a16="http://schemas.microsoft.com/office/drawing/2014/main" id="{EA725C90-F163-0E73-038F-34890D45920E}"/>
              </a:ext>
            </a:extLst>
          </p:cNvPr>
          <p:cNvSpPr/>
          <p:nvPr/>
        </p:nvSpPr>
        <p:spPr>
          <a:xfrm>
            <a:off x="4729162" y="2113162"/>
            <a:ext cx="3698470" cy="1407478"/>
          </a:xfrm>
          <a:prstGeom prst="wedgeRoundRectCallout">
            <a:avLst>
              <a:gd name="adj1" fmla="val -70104"/>
              <a:gd name="adj2" fmla="val -25409"/>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2400" b="1" dirty="0" err="1"/>
              <a:t>document.write</a:t>
            </a:r>
            <a:r>
              <a:rPr kumimoji="1" lang="en-US" altLang="ja-JP" sz="2400" b="1" dirty="0"/>
              <a:t>(…)</a:t>
            </a:r>
            <a:r>
              <a:rPr kumimoji="1" lang="ja-JP" altLang="en-US" sz="2400" b="1" dirty="0"/>
              <a:t>は、</a:t>
            </a:r>
            <a:br>
              <a:rPr kumimoji="1" lang="en-US" altLang="ja-JP" sz="2400" b="1" dirty="0"/>
            </a:br>
            <a:r>
              <a:rPr kumimoji="1" lang="ja-JP" altLang="en-US" sz="2400" b="1" dirty="0"/>
              <a:t>ページの中身全体を</a:t>
            </a:r>
            <a:br>
              <a:rPr kumimoji="1" lang="en-US" altLang="ja-JP" sz="2400" b="1" dirty="0"/>
            </a:br>
            <a:r>
              <a:rPr kumimoji="1" lang="ja-JP" altLang="en-US" sz="2400" b="1" dirty="0"/>
              <a:t>書き換える</a:t>
            </a:r>
          </a:p>
        </p:txBody>
      </p:sp>
      <p:cxnSp>
        <p:nvCxnSpPr>
          <p:cNvPr id="12" name="直線矢印コネクタ 11">
            <a:extLst>
              <a:ext uri="{FF2B5EF4-FFF2-40B4-BE49-F238E27FC236}">
                <a16:creationId xmlns:a16="http://schemas.microsoft.com/office/drawing/2014/main" id="{B19732FA-8809-6878-6A25-151E8E7A02C5}"/>
              </a:ext>
            </a:extLst>
          </p:cNvPr>
          <p:cNvCxnSpPr>
            <a:cxnSpLocks/>
          </p:cNvCxnSpPr>
          <p:nvPr/>
        </p:nvCxnSpPr>
        <p:spPr>
          <a:xfrm>
            <a:off x="3017520" y="3429000"/>
            <a:ext cx="1397319" cy="201500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吹き出し: 角を丸めた四角形 12">
            <a:extLst>
              <a:ext uri="{FF2B5EF4-FFF2-40B4-BE49-F238E27FC236}">
                <a16:creationId xmlns:a16="http://schemas.microsoft.com/office/drawing/2014/main" id="{E912B3E4-A892-08E4-AEC1-EA10B72CEDE2}"/>
              </a:ext>
            </a:extLst>
          </p:cNvPr>
          <p:cNvSpPr/>
          <p:nvPr/>
        </p:nvSpPr>
        <p:spPr>
          <a:xfrm>
            <a:off x="346981" y="5563775"/>
            <a:ext cx="3698470" cy="753667"/>
          </a:xfrm>
          <a:prstGeom prst="wedgeRoundRectCallout">
            <a:avLst>
              <a:gd name="adj1" fmla="val 18592"/>
              <a:gd name="adj2" fmla="val -202849"/>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b="1" dirty="0"/>
              <a:t>本来の見出しの</a:t>
            </a:r>
            <a:r>
              <a:rPr kumimoji="1" lang="en-US" altLang="ja-JP" b="1" dirty="0"/>
              <a:t>Sample Page 3</a:t>
            </a:r>
            <a:r>
              <a:rPr kumimoji="1" lang="ja-JP" altLang="en-US" b="1" dirty="0"/>
              <a:t> </a:t>
            </a:r>
            <a:r>
              <a:rPr kumimoji="1" lang="en-US" altLang="ja-JP" b="1" dirty="0"/>
              <a:t>(Hello</a:t>
            </a:r>
            <a:r>
              <a:rPr kumimoji="1" lang="ja-JP" altLang="en-US" b="1" dirty="0"/>
              <a:t> </a:t>
            </a:r>
            <a:r>
              <a:rPr kumimoji="1" lang="en-US" altLang="ja-JP" b="1" dirty="0"/>
              <a:t>World)</a:t>
            </a:r>
            <a:r>
              <a:rPr kumimoji="1" lang="ja-JP" altLang="en-US" b="1" dirty="0"/>
              <a:t> は表示されない。</a:t>
            </a:r>
          </a:p>
        </p:txBody>
      </p:sp>
    </p:spTree>
    <p:extLst>
      <p:ext uri="{BB962C8B-B14F-4D97-AF65-F5344CB8AC3E}">
        <p14:creationId xmlns:p14="http://schemas.microsoft.com/office/powerpoint/2010/main" val="1473949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82CE6F-D113-CF58-4DE1-315815E841F8}"/>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78A59027-3F36-1F13-E802-63230B269382}"/>
              </a:ext>
            </a:extLst>
          </p:cNvPr>
          <p:cNvSpPr>
            <a:spLocks noGrp="1"/>
          </p:cNvSpPr>
          <p:nvPr>
            <p:ph idx="1"/>
          </p:nvPr>
        </p:nvSpPr>
        <p:spPr/>
        <p:txBody>
          <a:bodyPr/>
          <a:lstStyle/>
          <a:p>
            <a:endParaRPr kumimoji="1" lang="ja-JP" altLang="en-US"/>
          </a:p>
        </p:txBody>
      </p:sp>
      <p:pic>
        <p:nvPicPr>
          <p:cNvPr id="5" name="図 4">
            <a:extLst>
              <a:ext uri="{FF2B5EF4-FFF2-40B4-BE49-F238E27FC236}">
                <a16:creationId xmlns:a16="http://schemas.microsoft.com/office/drawing/2014/main" id="{B51E645A-0E68-16A7-86A5-3D283A05C442}"/>
              </a:ext>
            </a:extLst>
          </p:cNvPr>
          <p:cNvPicPr>
            <a:picLocks noChangeAspect="1"/>
          </p:cNvPicPr>
          <p:nvPr/>
        </p:nvPicPr>
        <p:blipFill>
          <a:blip r:embed="rId2"/>
          <a:stretch>
            <a:fillRect/>
          </a:stretch>
        </p:blipFill>
        <p:spPr>
          <a:xfrm>
            <a:off x="247046" y="250161"/>
            <a:ext cx="8649907" cy="4963218"/>
          </a:xfrm>
          <a:prstGeom prst="rect">
            <a:avLst/>
          </a:prstGeom>
        </p:spPr>
      </p:pic>
      <p:sp>
        <p:nvSpPr>
          <p:cNvPr id="6" name="吹き出し: 角を丸めた四角形 5">
            <a:extLst>
              <a:ext uri="{FF2B5EF4-FFF2-40B4-BE49-F238E27FC236}">
                <a16:creationId xmlns:a16="http://schemas.microsoft.com/office/drawing/2014/main" id="{A1B6B2DD-6A78-1707-BC44-F3C13A03DEA8}"/>
              </a:ext>
            </a:extLst>
          </p:cNvPr>
          <p:cNvSpPr/>
          <p:nvPr/>
        </p:nvSpPr>
        <p:spPr>
          <a:xfrm>
            <a:off x="5055870" y="283383"/>
            <a:ext cx="3698470" cy="905113"/>
          </a:xfrm>
          <a:prstGeom prst="wedgeRoundRectCallout">
            <a:avLst>
              <a:gd name="adj1" fmla="val -49226"/>
              <a:gd name="adj2" fmla="val 2079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800" b="1" dirty="0">
                <a:solidFill>
                  <a:srgbClr val="FF0000"/>
                </a:solidFill>
              </a:rPr>
              <a:t>様々な出力方法</a:t>
            </a:r>
            <a:r>
              <a:rPr kumimoji="1" lang="en-US" altLang="ja-JP" sz="2800" b="1" dirty="0">
                <a:solidFill>
                  <a:srgbClr val="FF0000"/>
                </a:solidFill>
              </a:rPr>
              <a:t>-1</a:t>
            </a:r>
            <a:br>
              <a:rPr kumimoji="1" lang="en-US" altLang="ja-JP" sz="2800" b="1" dirty="0">
                <a:solidFill>
                  <a:srgbClr val="FF0000"/>
                </a:solidFill>
              </a:rPr>
            </a:br>
            <a:r>
              <a:rPr kumimoji="1" lang="en-US" altLang="ja-JP" sz="2800" b="1" dirty="0">
                <a:solidFill>
                  <a:srgbClr val="FF0000"/>
                </a:solidFill>
              </a:rPr>
              <a:t>sample3-4.html</a:t>
            </a:r>
            <a:endParaRPr kumimoji="1" lang="ja-JP" altLang="en-US" sz="2800" b="1" dirty="0"/>
          </a:p>
        </p:txBody>
      </p:sp>
      <p:pic>
        <p:nvPicPr>
          <p:cNvPr id="8" name="図 7">
            <a:extLst>
              <a:ext uri="{FF2B5EF4-FFF2-40B4-BE49-F238E27FC236}">
                <a16:creationId xmlns:a16="http://schemas.microsoft.com/office/drawing/2014/main" id="{96382066-0375-9D43-1535-EDFFDBCBAE3D}"/>
              </a:ext>
            </a:extLst>
          </p:cNvPr>
          <p:cNvPicPr>
            <a:picLocks noChangeAspect="1"/>
          </p:cNvPicPr>
          <p:nvPr/>
        </p:nvPicPr>
        <p:blipFill>
          <a:blip r:embed="rId3"/>
          <a:stretch>
            <a:fillRect/>
          </a:stretch>
        </p:blipFill>
        <p:spPr>
          <a:xfrm>
            <a:off x="3315218" y="4560570"/>
            <a:ext cx="5828782" cy="2107797"/>
          </a:xfrm>
          <a:prstGeom prst="rect">
            <a:avLst/>
          </a:prstGeom>
        </p:spPr>
      </p:pic>
      <p:sp>
        <p:nvSpPr>
          <p:cNvPr id="9" name="四角形: 角を丸くする 8">
            <a:extLst>
              <a:ext uri="{FF2B5EF4-FFF2-40B4-BE49-F238E27FC236}">
                <a16:creationId xmlns:a16="http://schemas.microsoft.com/office/drawing/2014/main" id="{3BEB8629-A43D-515D-8889-2189C7258A81}"/>
              </a:ext>
            </a:extLst>
          </p:cNvPr>
          <p:cNvSpPr/>
          <p:nvPr/>
        </p:nvSpPr>
        <p:spPr>
          <a:xfrm>
            <a:off x="1374910" y="2988817"/>
            <a:ext cx="3277099" cy="33544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00BD80B6-FCD1-F3F8-4D8E-FE526DA006DC}"/>
              </a:ext>
            </a:extLst>
          </p:cNvPr>
          <p:cNvCxnSpPr>
            <a:cxnSpLocks/>
          </p:cNvCxnSpPr>
          <p:nvPr/>
        </p:nvCxnSpPr>
        <p:spPr>
          <a:xfrm>
            <a:off x="3013459" y="3324258"/>
            <a:ext cx="2552951" cy="183570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四角形: 角を丸くする 10">
            <a:extLst>
              <a:ext uri="{FF2B5EF4-FFF2-40B4-BE49-F238E27FC236}">
                <a16:creationId xmlns:a16="http://schemas.microsoft.com/office/drawing/2014/main" id="{93CF1663-6AE1-032B-C566-00BC71C2D6CE}"/>
              </a:ext>
            </a:extLst>
          </p:cNvPr>
          <p:cNvSpPr/>
          <p:nvPr/>
        </p:nvSpPr>
        <p:spPr>
          <a:xfrm>
            <a:off x="5405605" y="5159959"/>
            <a:ext cx="3491348" cy="1004205"/>
          </a:xfrm>
          <a:prstGeom prst="roundRect">
            <a:avLst>
              <a:gd name="adj" fmla="val 8567"/>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吹き出し: 角を丸めた四角形 12">
            <a:extLst>
              <a:ext uri="{FF2B5EF4-FFF2-40B4-BE49-F238E27FC236}">
                <a16:creationId xmlns:a16="http://schemas.microsoft.com/office/drawing/2014/main" id="{01CE514F-7B4B-750D-8701-E818946DEB4C}"/>
              </a:ext>
            </a:extLst>
          </p:cNvPr>
          <p:cNvSpPr/>
          <p:nvPr/>
        </p:nvSpPr>
        <p:spPr>
          <a:xfrm>
            <a:off x="5425441" y="3316204"/>
            <a:ext cx="2959327" cy="834258"/>
          </a:xfrm>
          <a:prstGeom prst="wedgeRoundRectCallout">
            <a:avLst>
              <a:gd name="adj1" fmla="val -34193"/>
              <a:gd name="adj2" fmla="val 111884"/>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b="1" dirty="0"/>
              <a:t>ポップアップの</a:t>
            </a:r>
            <a:br>
              <a:rPr kumimoji="1" lang="en-US" altLang="ja-JP" sz="2000" b="1" dirty="0"/>
            </a:br>
            <a:r>
              <a:rPr kumimoji="1" lang="ja-JP" altLang="en-US" sz="2000" b="1" dirty="0"/>
              <a:t>警告画面で表示</a:t>
            </a:r>
            <a:endParaRPr kumimoji="1" lang="en-US" altLang="ja-JP" sz="2000" b="1" dirty="0"/>
          </a:p>
        </p:txBody>
      </p:sp>
      <p:cxnSp>
        <p:nvCxnSpPr>
          <p:cNvPr id="15" name="直線コネクタ 14">
            <a:extLst>
              <a:ext uri="{FF2B5EF4-FFF2-40B4-BE49-F238E27FC236}">
                <a16:creationId xmlns:a16="http://schemas.microsoft.com/office/drawing/2014/main" id="{4337B440-783E-E313-6F59-5EB557F801FF}"/>
              </a:ext>
            </a:extLst>
          </p:cNvPr>
          <p:cNvCxnSpPr/>
          <p:nvPr/>
        </p:nvCxnSpPr>
        <p:spPr>
          <a:xfrm>
            <a:off x="5532120" y="5662061"/>
            <a:ext cx="66319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61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E3155E-AE1E-FF6B-4E79-C17E7011969E}"/>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A4C5F1F2-E6D3-8E33-1158-FFADF40DC2DB}"/>
              </a:ext>
            </a:extLst>
          </p:cNvPr>
          <p:cNvSpPr>
            <a:spLocks noGrp="1"/>
          </p:cNvSpPr>
          <p:nvPr>
            <p:ph idx="1"/>
          </p:nvPr>
        </p:nvSpPr>
        <p:spPr/>
        <p:txBody>
          <a:bodyPr/>
          <a:lstStyle/>
          <a:p>
            <a:endParaRPr kumimoji="1" lang="ja-JP" altLang="en-US"/>
          </a:p>
        </p:txBody>
      </p:sp>
      <p:pic>
        <p:nvPicPr>
          <p:cNvPr id="4" name="図 3">
            <a:extLst>
              <a:ext uri="{FF2B5EF4-FFF2-40B4-BE49-F238E27FC236}">
                <a16:creationId xmlns:a16="http://schemas.microsoft.com/office/drawing/2014/main" id="{CE5B8AC1-DD93-76D3-DF2B-31C11B6921B0}"/>
              </a:ext>
            </a:extLst>
          </p:cNvPr>
          <p:cNvPicPr>
            <a:picLocks noChangeAspect="1"/>
          </p:cNvPicPr>
          <p:nvPr/>
        </p:nvPicPr>
        <p:blipFill>
          <a:blip r:embed="rId2"/>
          <a:stretch>
            <a:fillRect/>
          </a:stretch>
        </p:blipFill>
        <p:spPr>
          <a:xfrm>
            <a:off x="247046" y="250161"/>
            <a:ext cx="8649907" cy="4963218"/>
          </a:xfrm>
          <a:prstGeom prst="rect">
            <a:avLst/>
          </a:prstGeom>
        </p:spPr>
      </p:pic>
      <p:sp>
        <p:nvSpPr>
          <p:cNvPr id="5" name="吹き出し: 角を丸めた四角形 4">
            <a:extLst>
              <a:ext uri="{FF2B5EF4-FFF2-40B4-BE49-F238E27FC236}">
                <a16:creationId xmlns:a16="http://schemas.microsoft.com/office/drawing/2014/main" id="{5FB53D73-BFAC-C47D-0577-D5D30C1A52E3}"/>
              </a:ext>
            </a:extLst>
          </p:cNvPr>
          <p:cNvSpPr/>
          <p:nvPr/>
        </p:nvSpPr>
        <p:spPr>
          <a:xfrm>
            <a:off x="5055870" y="283383"/>
            <a:ext cx="3698470" cy="905113"/>
          </a:xfrm>
          <a:prstGeom prst="wedgeRoundRectCallout">
            <a:avLst>
              <a:gd name="adj1" fmla="val -49226"/>
              <a:gd name="adj2" fmla="val 2079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800" b="1" dirty="0">
                <a:solidFill>
                  <a:srgbClr val="FF0000"/>
                </a:solidFill>
              </a:rPr>
              <a:t>様々な出力方法</a:t>
            </a:r>
            <a:r>
              <a:rPr kumimoji="1" lang="en-US" altLang="ja-JP" sz="2800" b="1" dirty="0">
                <a:solidFill>
                  <a:srgbClr val="FF0000"/>
                </a:solidFill>
              </a:rPr>
              <a:t>-2</a:t>
            </a:r>
            <a:br>
              <a:rPr kumimoji="1" lang="en-US" altLang="ja-JP" sz="2800" b="1" dirty="0">
                <a:solidFill>
                  <a:srgbClr val="FF0000"/>
                </a:solidFill>
              </a:rPr>
            </a:br>
            <a:r>
              <a:rPr kumimoji="1" lang="en-US" altLang="ja-JP" sz="2800" b="1" dirty="0">
                <a:solidFill>
                  <a:srgbClr val="FF0000"/>
                </a:solidFill>
              </a:rPr>
              <a:t>sample3-4.html</a:t>
            </a:r>
            <a:endParaRPr kumimoji="1" lang="ja-JP" altLang="en-US" sz="2800" b="1" dirty="0"/>
          </a:p>
        </p:txBody>
      </p:sp>
      <p:sp>
        <p:nvSpPr>
          <p:cNvPr id="6" name="四角形: 角を丸くする 5">
            <a:extLst>
              <a:ext uri="{FF2B5EF4-FFF2-40B4-BE49-F238E27FC236}">
                <a16:creationId xmlns:a16="http://schemas.microsoft.com/office/drawing/2014/main" id="{07600E5F-DD7A-FF89-6BCB-A927DD2CFE94}"/>
              </a:ext>
            </a:extLst>
          </p:cNvPr>
          <p:cNvSpPr/>
          <p:nvPr/>
        </p:nvSpPr>
        <p:spPr>
          <a:xfrm>
            <a:off x="1397771" y="2754630"/>
            <a:ext cx="4191499" cy="335441"/>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CD061E59-F527-05A1-ECD0-0F2661A52FE2}"/>
              </a:ext>
            </a:extLst>
          </p:cNvPr>
          <p:cNvPicPr>
            <a:picLocks noChangeAspect="1"/>
          </p:cNvPicPr>
          <p:nvPr/>
        </p:nvPicPr>
        <p:blipFill>
          <a:blip r:embed="rId3"/>
          <a:stretch>
            <a:fillRect/>
          </a:stretch>
        </p:blipFill>
        <p:spPr>
          <a:xfrm>
            <a:off x="777240" y="3429000"/>
            <a:ext cx="7803441" cy="3358330"/>
          </a:xfrm>
          <a:prstGeom prst="rect">
            <a:avLst/>
          </a:prstGeom>
        </p:spPr>
      </p:pic>
      <p:pic>
        <p:nvPicPr>
          <p:cNvPr id="10" name="図 9">
            <a:extLst>
              <a:ext uri="{FF2B5EF4-FFF2-40B4-BE49-F238E27FC236}">
                <a16:creationId xmlns:a16="http://schemas.microsoft.com/office/drawing/2014/main" id="{D07FBE58-8665-E8A5-EA89-1514CE848D7F}"/>
              </a:ext>
            </a:extLst>
          </p:cNvPr>
          <p:cNvPicPr>
            <a:picLocks noChangeAspect="1"/>
          </p:cNvPicPr>
          <p:nvPr/>
        </p:nvPicPr>
        <p:blipFill>
          <a:blip r:embed="rId4"/>
          <a:stretch>
            <a:fillRect/>
          </a:stretch>
        </p:blipFill>
        <p:spPr>
          <a:xfrm>
            <a:off x="5552409" y="1357332"/>
            <a:ext cx="3201931" cy="1374438"/>
          </a:xfrm>
          <a:prstGeom prst="rect">
            <a:avLst/>
          </a:prstGeom>
        </p:spPr>
      </p:pic>
      <p:sp>
        <p:nvSpPr>
          <p:cNvPr id="11" name="四角形: 角を丸くする 10">
            <a:extLst>
              <a:ext uri="{FF2B5EF4-FFF2-40B4-BE49-F238E27FC236}">
                <a16:creationId xmlns:a16="http://schemas.microsoft.com/office/drawing/2014/main" id="{B8420BF2-B612-A6C6-6327-67A64C91208C}"/>
              </a:ext>
            </a:extLst>
          </p:cNvPr>
          <p:cNvSpPr/>
          <p:nvPr/>
        </p:nvSpPr>
        <p:spPr>
          <a:xfrm>
            <a:off x="7246620" y="1698203"/>
            <a:ext cx="1496290" cy="17609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B565F25E-384F-46D0-2B8B-5FA36DDC1D34}"/>
              </a:ext>
            </a:extLst>
          </p:cNvPr>
          <p:cNvSpPr/>
          <p:nvPr/>
        </p:nvSpPr>
        <p:spPr>
          <a:xfrm>
            <a:off x="5669280" y="2516035"/>
            <a:ext cx="1496290" cy="17609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48F72E75-C5ED-DDE9-0929-D89BBE4DFD23}"/>
              </a:ext>
            </a:extLst>
          </p:cNvPr>
          <p:cNvCxnSpPr>
            <a:cxnSpLocks/>
          </p:cNvCxnSpPr>
          <p:nvPr/>
        </p:nvCxnSpPr>
        <p:spPr>
          <a:xfrm flipH="1">
            <a:off x="7075170" y="1874296"/>
            <a:ext cx="354330" cy="64173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楕円 15">
            <a:extLst>
              <a:ext uri="{FF2B5EF4-FFF2-40B4-BE49-F238E27FC236}">
                <a16:creationId xmlns:a16="http://schemas.microsoft.com/office/drawing/2014/main" id="{ADE670D6-3889-BB06-D697-9E583CD608BC}"/>
              </a:ext>
            </a:extLst>
          </p:cNvPr>
          <p:cNvSpPr/>
          <p:nvPr/>
        </p:nvSpPr>
        <p:spPr>
          <a:xfrm>
            <a:off x="8184179" y="4299830"/>
            <a:ext cx="442222" cy="36468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四角形: 角を丸くする 16">
            <a:extLst>
              <a:ext uri="{FF2B5EF4-FFF2-40B4-BE49-F238E27FC236}">
                <a16:creationId xmlns:a16="http://schemas.microsoft.com/office/drawing/2014/main" id="{C626249F-4939-CD60-A5BA-4A88BDD5B048}"/>
              </a:ext>
            </a:extLst>
          </p:cNvPr>
          <p:cNvSpPr/>
          <p:nvPr/>
        </p:nvSpPr>
        <p:spPr>
          <a:xfrm>
            <a:off x="3098568" y="5317390"/>
            <a:ext cx="1957301" cy="23491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矢印コネクタ 17">
            <a:extLst>
              <a:ext uri="{FF2B5EF4-FFF2-40B4-BE49-F238E27FC236}">
                <a16:creationId xmlns:a16="http://schemas.microsoft.com/office/drawing/2014/main" id="{345521A1-F479-086C-F57D-BBD6E214F673}"/>
              </a:ext>
            </a:extLst>
          </p:cNvPr>
          <p:cNvCxnSpPr>
            <a:cxnSpLocks/>
            <a:stCxn id="16" idx="2"/>
          </p:cNvCxnSpPr>
          <p:nvPr/>
        </p:nvCxnSpPr>
        <p:spPr>
          <a:xfrm flipH="1">
            <a:off x="5055869" y="4482173"/>
            <a:ext cx="3128310" cy="83521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吹き出し: 角を丸めた四角形 21">
            <a:extLst>
              <a:ext uri="{FF2B5EF4-FFF2-40B4-BE49-F238E27FC236}">
                <a16:creationId xmlns:a16="http://schemas.microsoft.com/office/drawing/2014/main" id="{4623F281-957C-4025-9881-012475F9002B}"/>
              </a:ext>
            </a:extLst>
          </p:cNvPr>
          <p:cNvSpPr/>
          <p:nvPr/>
        </p:nvSpPr>
        <p:spPr>
          <a:xfrm>
            <a:off x="6022298" y="2829890"/>
            <a:ext cx="2959327" cy="464543"/>
          </a:xfrm>
          <a:prstGeom prst="wedgeRoundRectCallout">
            <a:avLst>
              <a:gd name="adj1" fmla="val -48484"/>
              <a:gd name="adj2" fmla="val 205382"/>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b="1" dirty="0"/>
              <a:t>デベロッパツールを表示</a:t>
            </a:r>
            <a:endParaRPr kumimoji="1" lang="en-US" altLang="ja-JP" b="1" dirty="0"/>
          </a:p>
        </p:txBody>
      </p:sp>
      <p:sp>
        <p:nvSpPr>
          <p:cNvPr id="23" name="楕円 22">
            <a:extLst>
              <a:ext uri="{FF2B5EF4-FFF2-40B4-BE49-F238E27FC236}">
                <a16:creationId xmlns:a16="http://schemas.microsoft.com/office/drawing/2014/main" id="{50270AD0-1659-BE00-7A80-3F3BDC75C7FD}"/>
              </a:ext>
            </a:extLst>
          </p:cNvPr>
          <p:cNvSpPr/>
          <p:nvPr/>
        </p:nvSpPr>
        <p:spPr>
          <a:xfrm>
            <a:off x="4147772" y="4082368"/>
            <a:ext cx="824278" cy="36468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四角形: 角を丸くする 23">
            <a:extLst>
              <a:ext uri="{FF2B5EF4-FFF2-40B4-BE49-F238E27FC236}">
                <a16:creationId xmlns:a16="http://schemas.microsoft.com/office/drawing/2014/main" id="{5A4CA73C-ECEE-0489-900A-EA9649748CFF}"/>
              </a:ext>
            </a:extLst>
          </p:cNvPr>
          <p:cNvSpPr/>
          <p:nvPr/>
        </p:nvSpPr>
        <p:spPr>
          <a:xfrm>
            <a:off x="3240133" y="5973140"/>
            <a:ext cx="1331867" cy="335441"/>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9228CE8B-97E6-CCDC-BC96-0951BFA1D19E}"/>
              </a:ext>
            </a:extLst>
          </p:cNvPr>
          <p:cNvCxnSpPr>
            <a:cxnSpLocks/>
          </p:cNvCxnSpPr>
          <p:nvPr/>
        </p:nvCxnSpPr>
        <p:spPr>
          <a:xfrm>
            <a:off x="3589278" y="3112931"/>
            <a:ext cx="114042" cy="2860209"/>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0614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additive="base">
                                        <p:cTn id="41" dur="500" fill="hold"/>
                                        <p:tgtEl>
                                          <p:spTgt spid="6"/>
                                        </p:tgtEl>
                                        <p:attrNameLst>
                                          <p:attrName>ppt_x</p:attrName>
                                        </p:attrNameLst>
                                      </p:cBhvr>
                                      <p:tavLst>
                                        <p:tav tm="0">
                                          <p:val>
                                            <p:strVal val="#ppt_x"/>
                                          </p:val>
                                        </p:tav>
                                        <p:tav tm="100000">
                                          <p:val>
                                            <p:strVal val="#ppt_x"/>
                                          </p:val>
                                        </p:tav>
                                      </p:tavLst>
                                    </p:anim>
                                    <p:anim calcmode="lin" valueType="num">
                                      <p:cBhvr additive="base">
                                        <p:cTn id="42" dur="500" fill="hold"/>
                                        <p:tgtEl>
                                          <p:spTgt spid="6"/>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anim calcmode="lin" valueType="num">
                                      <p:cBhvr additive="base">
                                        <p:cTn id="45" dur="500" fill="hold"/>
                                        <p:tgtEl>
                                          <p:spTgt spid="25"/>
                                        </p:tgtEl>
                                        <p:attrNameLst>
                                          <p:attrName>ppt_x</p:attrName>
                                        </p:attrNameLst>
                                      </p:cBhvr>
                                      <p:tavLst>
                                        <p:tav tm="0">
                                          <p:val>
                                            <p:strVal val="#ppt_x"/>
                                          </p:val>
                                        </p:tav>
                                        <p:tav tm="100000">
                                          <p:val>
                                            <p:strVal val="#ppt_x"/>
                                          </p:val>
                                        </p:tav>
                                      </p:tavLst>
                                    </p:anim>
                                    <p:anim calcmode="lin" valueType="num">
                                      <p:cBhvr additive="base">
                                        <p:cTn id="46" dur="500" fill="hold"/>
                                        <p:tgtEl>
                                          <p:spTgt spid="25"/>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additive="base">
                                        <p:cTn id="49" dur="500" fill="hold"/>
                                        <p:tgtEl>
                                          <p:spTgt spid="24"/>
                                        </p:tgtEl>
                                        <p:attrNameLst>
                                          <p:attrName>ppt_x</p:attrName>
                                        </p:attrNameLst>
                                      </p:cBhvr>
                                      <p:tavLst>
                                        <p:tav tm="0">
                                          <p:val>
                                            <p:strVal val="#ppt_x"/>
                                          </p:val>
                                        </p:tav>
                                        <p:tav tm="100000">
                                          <p:val>
                                            <p:strVal val="#ppt_x"/>
                                          </p:val>
                                        </p:tav>
                                      </p:tavLst>
                                    </p:anim>
                                    <p:anim calcmode="lin" valueType="num">
                                      <p:cBhvr additive="base">
                                        <p:cTn id="5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animBg="1"/>
      <p:bldP spid="16" grpId="0" animBg="1"/>
      <p:bldP spid="17" grpId="0" animBg="1"/>
      <p:bldP spid="2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806435-3624-4085-A155-957B6F30A320}"/>
              </a:ext>
            </a:extLst>
          </p:cNvPr>
          <p:cNvSpPr>
            <a:spLocks noGrp="1"/>
          </p:cNvSpPr>
          <p:nvPr>
            <p:ph type="title"/>
          </p:nvPr>
        </p:nvSpPr>
        <p:spPr/>
        <p:txBody>
          <a:bodyPr/>
          <a:lstStyle/>
          <a:p>
            <a:endParaRPr kumimoji="1" lang="ja-JP" altLang="en-US"/>
          </a:p>
        </p:txBody>
      </p:sp>
      <p:pic>
        <p:nvPicPr>
          <p:cNvPr id="5" name="コンテンツ プレースホルダー 4" descr="タイムライン&#10;&#10;自動的に生成された説明">
            <a:extLst>
              <a:ext uri="{FF2B5EF4-FFF2-40B4-BE49-F238E27FC236}">
                <a16:creationId xmlns:a16="http://schemas.microsoft.com/office/drawing/2014/main" id="{AF8E0E8C-90ED-4A48-B123-45501ADA3C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3547" y="161884"/>
            <a:ext cx="7433564" cy="6534231"/>
          </a:xfrm>
        </p:spPr>
      </p:pic>
      <p:pic>
        <p:nvPicPr>
          <p:cNvPr id="7" name="図 6" descr="テキスト&#10;&#10;自動的に生成された説明">
            <a:extLst>
              <a:ext uri="{FF2B5EF4-FFF2-40B4-BE49-F238E27FC236}">
                <a16:creationId xmlns:a16="http://schemas.microsoft.com/office/drawing/2014/main" id="{E2887FBA-0889-4DAF-9214-B4D3AFFF71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8521" y="4239653"/>
            <a:ext cx="2838026" cy="1982593"/>
          </a:xfrm>
          <a:prstGeom prst="rect">
            <a:avLst/>
          </a:prstGeom>
          <a:ln w="38100">
            <a:solidFill>
              <a:schemeClr val="accent2"/>
            </a:solidFill>
          </a:ln>
        </p:spPr>
      </p:pic>
      <p:sp>
        <p:nvSpPr>
          <p:cNvPr id="6" name="吹き出し: 角を丸めた四角形 5">
            <a:extLst>
              <a:ext uri="{FF2B5EF4-FFF2-40B4-BE49-F238E27FC236}">
                <a16:creationId xmlns:a16="http://schemas.microsoft.com/office/drawing/2014/main" id="{3F11EE5C-398F-47C5-949C-930552EF786C}"/>
              </a:ext>
            </a:extLst>
          </p:cNvPr>
          <p:cNvSpPr/>
          <p:nvPr/>
        </p:nvSpPr>
        <p:spPr>
          <a:xfrm>
            <a:off x="4168935" y="216813"/>
            <a:ext cx="4528255" cy="769580"/>
          </a:xfrm>
          <a:prstGeom prst="wedgeRoundRectCallout">
            <a:avLst>
              <a:gd name="adj1" fmla="val -49226"/>
              <a:gd name="adj2" fmla="val 20790"/>
              <a:gd name="adj3" fmla="val 16667"/>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kumimoji="1" lang="ja-JP" altLang="en-US" sz="2800" b="1">
                <a:solidFill>
                  <a:srgbClr val="FF0000"/>
                </a:solidFill>
              </a:rPr>
              <a:t>基本的な型</a:t>
            </a:r>
            <a:r>
              <a:rPr kumimoji="1" lang="en-US" altLang="ja-JP" sz="2800" b="1">
                <a:solidFill>
                  <a:srgbClr val="FF0000"/>
                </a:solidFill>
              </a:rPr>
              <a:t>(1)</a:t>
            </a:r>
          </a:p>
          <a:p>
            <a:pPr algn="ctr"/>
            <a:r>
              <a:rPr lang="en-US" altLang="ja-JP" sz="2400" b="1">
                <a:solidFill>
                  <a:srgbClr val="FF0000"/>
                </a:solidFill>
                <a:ea typeface="游ゴシック"/>
              </a:rPr>
              <a:t>sample4.html</a:t>
            </a:r>
          </a:p>
        </p:txBody>
      </p:sp>
    </p:spTree>
    <p:extLst>
      <p:ext uri="{BB962C8B-B14F-4D97-AF65-F5344CB8AC3E}">
        <p14:creationId xmlns:p14="http://schemas.microsoft.com/office/powerpoint/2010/main" val="21064702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806435-3624-4085-A155-957B6F30A320}"/>
              </a:ext>
            </a:extLst>
          </p:cNvPr>
          <p:cNvSpPr>
            <a:spLocks noGrp="1"/>
          </p:cNvSpPr>
          <p:nvPr>
            <p:ph type="title"/>
          </p:nvPr>
        </p:nvSpPr>
        <p:spPr/>
        <p:txBody>
          <a:bodyPr/>
          <a:lstStyle/>
          <a:p>
            <a:endParaRPr kumimoji="1" lang="ja-JP" altLang="en-US"/>
          </a:p>
        </p:txBody>
      </p:sp>
      <p:pic>
        <p:nvPicPr>
          <p:cNvPr id="5" name="コンテンツ プレースホルダー 4" descr="タイムライン&#10;&#10;自動的に生成された説明">
            <a:extLst>
              <a:ext uri="{FF2B5EF4-FFF2-40B4-BE49-F238E27FC236}">
                <a16:creationId xmlns:a16="http://schemas.microsoft.com/office/drawing/2014/main" id="{AF8E0E8C-90ED-4A48-B123-45501ADA3C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3547" y="161884"/>
            <a:ext cx="7433564" cy="6534231"/>
          </a:xfrm>
        </p:spPr>
      </p:pic>
      <p:pic>
        <p:nvPicPr>
          <p:cNvPr id="7" name="図 6" descr="テキスト&#10;&#10;自動的に生成された説明">
            <a:extLst>
              <a:ext uri="{FF2B5EF4-FFF2-40B4-BE49-F238E27FC236}">
                <a16:creationId xmlns:a16="http://schemas.microsoft.com/office/drawing/2014/main" id="{E2887FBA-0889-4DAF-9214-B4D3AFFF71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7256" y="4229021"/>
            <a:ext cx="2838026" cy="1982593"/>
          </a:xfrm>
          <a:prstGeom prst="rect">
            <a:avLst/>
          </a:prstGeom>
          <a:ln w="38100">
            <a:solidFill>
              <a:schemeClr val="accent2"/>
            </a:solidFill>
          </a:ln>
        </p:spPr>
      </p:pic>
      <p:sp>
        <p:nvSpPr>
          <p:cNvPr id="6" name="吹き出し: 角を丸めた四角形 5">
            <a:extLst>
              <a:ext uri="{FF2B5EF4-FFF2-40B4-BE49-F238E27FC236}">
                <a16:creationId xmlns:a16="http://schemas.microsoft.com/office/drawing/2014/main" id="{3F11EE5C-398F-47C5-949C-930552EF786C}"/>
              </a:ext>
            </a:extLst>
          </p:cNvPr>
          <p:cNvSpPr/>
          <p:nvPr/>
        </p:nvSpPr>
        <p:spPr>
          <a:xfrm>
            <a:off x="4168935" y="216813"/>
            <a:ext cx="4528255" cy="769580"/>
          </a:xfrm>
          <a:prstGeom prst="wedgeRoundRectCallout">
            <a:avLst>
              <a:gd name="adj1" fmla="val -49226"/>
              <a:gd name="adj2" fmla="val 2079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800" b="1">
                <a:solidFill>
                  <a:srgbClr val="FF0000"/>
                </a:solidFill>
              </a:rPr>
              <a:t>基本的な型</a:t>
            </a:r>
            <a:r>
              <a:rPr kumimoji="1" lang="en-US" altLang="ja-JP" sz="2800" b="1">
                <a:solidFill>
                  <a:srgbClr val="FF0000"/>
                </a:solidFill>
              </a:rPr>
              <a:t>(2)</a:t>
            </a:r>
            <a:endParaRPr kumimoji="1" lang="ja-JP" altLang="en-US" sz="2800" b="1"/>
          </a:p>
        </p:txBody>
      </p:sp>
      <p:sp>
        <p:nvSpPr>
          <p:cNvPr id="8" name="四角形: 角を丸くする 7">
            <a:extLst>
              <a:ext uri="{FF2B5EF4-FFF2-40B4-BE49-F238E27FC236}">
                <a16:creationId xmlns:a16="http://schemas.microsoft.com/office/drawing/2014/main" id="{D52D3D04-81F1-4B85-A5A9-933F86E478AC}"/>
              </a:ext>
            </a:extLst>
          </p:cNvPr>
          <p:cNvSpPr/>
          <p:nvPr/>
        </p:nvSpPr>
        <p:spPr>
          <a:xfrm>
            <a:off x="2125847" y="3562521"/>
            <a:ext cx="3638849" cy="929966"/>
          </a:xfrm>
          <a:prstGeom prst="roundRect">
            <a:avLst>
              <a:gd name="adj" fmla="val 8567"/>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A7D3487F-483C-4F22-B8E4-2812D2F43A7E}"/>
              </a:ext>
            </a:extLst>
          </p:cNvPr>
          <p:cNvSpPr/>
          <p:nvPr/>
        </p:nvSpPr>
        <p:spPr>
          <a:xfrm>
            <a:off x="1628891" y="1966350"/>
            <a:ext cx="4864674" cy="929966"/>
          </a:xfrm>
          <a:prstGeom prst="roundRect">
            <a:avLst>
              <a:gd name="adj" fmla="val 8567"/>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吹き出し: 角を丸めた四角形 9">
            <a:extLst>
              <a:ext uri="{FF2B5EF4-FFF2-40B4-BE49-F238E27FC236}">
                <a16:creationId xmlns:a16="http://schemas.microsoft.com/office/drawing/2014/main" id="{9E8ED205-4DBE-4D3F-9ED0-62E07D6FC094}"/>
              </a:ext>
            </a:extLst>
          </p:cNvPr>
          <p:cNvSpPr/>
          <p:nvPr/>
        </p:nvSpPr>
        <p:spPr>
          <a:xfrm>
            <a:off x="761135" y="420462"/>
            <a:ext cx="2725444" cy="1049234"/>
          </a:xfrm>
          <a:prstGeom prst="wedgeRoundRectCallout">
            <a:avLst>
              <a:gd name="adj1" fmla="val 35712"/>
              <a:gd name="adj2" fmla="val 91776"/>
              <a:gd name="adj3" fmla="val 16667"/>
            </a:avLst>
          </a:prstGeom>
          <a:ln w="38100">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2000">
                <a:solidFill>
                  <a:srgbClr val="0070C0"/>
                </a:solidFill>
              </a:rPr>
              <a:t>let </a:t>
            </a:r>
            <a:r>
              <a:rPr kumimoji="1" lang="ja-JP" altLang="en-US" sz="2000">
                <a:solidFill>
                  <a:srgbClr val="0070C0"/>
                </a:solidFill>
              </a:rPr>
              <a:t>変数名 </a:t>
            </a:r>
            <a:r>
              <a:rPr kumimoji="1" lang="en-US" altLang="ja-JP" sz="2000">
                <a:solidFill>
                  <a:srgbClr val="0070C0"/>
                </a:solidFill>
              </a:rPr>
              <a:t>= </a:t>
            </a:r>
            <a:r>
              <a:rPr kumimoji="1" lang="ja-JP" altLang="en-US" sz="2000">
                <a:solidFill>
                  <a:srgbClr val="0070C0"/>
                </a:solidFill>
              </a:rPr>
              <a:t>初期値 </a:t>
            </a:r>
            <a:r>
              <a:rPr kumimoji="1" lang="en-US" altLang="ja-JP" sz="2000">
                <a:solidFill>
                  <a:srgbClr val="0070C0"/>
                </a:solidFill>
              </a:rPr>
              <a:t>;</a:t>
            </a:r>
          </a:p>
          <a:p>
            <a:pPr algn="ctr"/>
            <a:r>
              <a:rPr kumimoji="1" lang="ja-JP" altLang="en-US" sz="2000">
                <a:solidFill>
                  <a:srgbClr val="0070C0"/>
                </a:solidFill>
              </a:rPr>
              <a:t>型</a:t>
            </a:r>
            <a:r>
              <a:rPr kumimoji="1" lang="en-US" altLang="ja-JP" sz="2000">
                <a:solidFill>
                  <a:srgbClr val="0070C0"/>
                </a:solidFill>
              </a:rPr>
              <a:t>: </a:t>
            </a:r>
            <a:r>
              <a:rPr kumimoji="1" lang="ja-JP" altLang="en-US" sz="2000">
                <a:solidFill>
                  <a:srgbClr val="0070C0"/>
                </a:solidFill>
              </a:rPr>
              <a:t>数値</a:t>
            </a:r>
            <a:r>
              <a:rPr kumimoji="1" lang="en-US" altLang="ja-JP" sz="2000">
                <a:solidFill>
                  <a:srgbClr val="0070C0"/>
                </a:solidFill>
              </a:rPr>
              <a:t>, </a:t>
            </a:r>
            <a:r>
              <a:rPr kumimoji="1" lang="ja-JP" altLang="en-US" sz="2000">
                <a:solidFill>
                  <a:srgbClr val="0070C0"/>
                </a:solidFill>
              </a:rPr>
              <a:t>文字列 </a:t>
            </a:r>
            <a:r>
              <a:rPr kumimoji="1" lang="en-US" altLang="ja-JP" sz="2000">
                <a:solidFill>
                  <a:srgbClr val="0070C0"/>
                </a:solidFill>
              </a:rPr>
              <a:t>, </a:t>
            </a:r>
            <a:r>
              <a:rPr kumimoji="1" lang="ja-JP" altLang="en-US" sz="2000">
                <a:solidFill>
                  <a:srgbClr val="0070C0"/>
                </a:solidFill>
              </a:rPr>
              <a:t>配列</a:t>
            </a:r>
            <a:endParaRPr kumimoji="1" lang="en-US" altLang="ja-JP" sz="2000">
              <a:solidFill>
                <a:srgbClr val="0070C0"/>
              </a:solidFill>
            </a:endParaRPr>
          </a:p>
        </p:txBody>
      </p:sp>
      <p:sp>
        <p:nvSpPr>
          <p:cNvPr id="11" name="吹き出し: 角を丸めた四角形 10">
            <a:extLst>
              <a:ext uri="{FF2B5EF4-FFF2-40B4-BE49-F238E27FC236}">
                <a16:creationId xmlns:a16="http://schemas.microsoft.com/office/drawing/2014/main" id="{4419A361-170B-46EE-A32D-B8117E36A8F6}"/>
              </a:ext>
            </a:extLst>
          </p:cNvPr>
          <p:cNvSpPr/>
          <p:nvPr/>
        </p:nvSpPr>
        <p:spPr>
          <a:xfrm>
            <a:off x="1219827" y="5069684"/>
            <a:ext cx="2725444" cy="1049234"/>
          </a:xfrm>
          <a:prstGeom prst="wedgeRoundRectCallout">
            <a:avLst>
              <a:gd name="adj1" fmla="val 29877"/>
              <a:gd name="adj2" fmla="val -103994"/>
              <a:gd name="adj3" fmla="val 16667"/>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2000">
                <a:solidFill>
                  <a:srgbClr val="FF0000"/>
                </a:solidFill>
              </a:rPr>
              <a:t>“+”</a:t>
            </a:r>
            <a:r>
              <a:rPr kumimoji="1" lang="ja-JP" altLang="en-US" sz="2000">
                <a:solidFill>
                  <a:srgbClr val="FF0000"/>
                </a:solidFill>
              </a:rPr>
              <a:t>で文字列で繋げて</a:t>
            </a:r>
            <a:endParaRPr kumimoji="1" lang="en-US" altLang="ja-JP" sz="2000">
              <a:solidFill>
                <a:srgbClr val="FF0000"/>
              </a:solidFill>
            </a:endParaRPr>
          </a:p>
          <a:p>
            <a:pPr algn="ctr"/>
            <a:r>
              <a:rPr kumimoji="1" lang="ja-JP" altLang="en-US" sz="2000">
                <a:solidFill>
                  <a:srgbClr val="FF0000"/>
                </a:solidFill>
              </a:rPr>
              <a:t>書き並べてみた。</a:t>
            </a:r>
            <a:endParaRPr kumimoji="1" lang="en-US" altLang="ja-JP" sz="2000">
              <a:solidFill>
                <a:srgbClr val="FF0000"/>
              </a:solidFill>
            </a:endParaRPr>
          </a:p>
        </p:txBody>
      </p:sp>
    </p:spTree>
    <p:extLst>
      <p:ext uri="{BB962C8B-B14F-4D97-AF65-F5344CB8AC3E}">
        <p14:creationId xmlns:p14="http://schemas.microsoft.com/office/powerpoint/2010/main" val="3482218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181682-EC40-4113-86D0-CAB19C7F3780}"/>
              </a:ext>
            </a:extLst>
          </p:cNvPr>
          <p:cNvSpPr>
            <a:spLocks noGrp="1"/>
          </p:cNvSpPr>
          <p:nvPr>
            <p:ph type="title"/>
          </p:nvPr>
        </p:nvSpPr>
        <p:spPr/>
        <p:txBody>
          <a:bodyPr/>
          <a:lstStyle/>
          <a:p>
            <a:r>
              <a:rPr lang="ja-JP" altLang="en-US" dirty="0"/>
              <a:t>プログラミング応用</a:t>
            </a:r>
            <a:br>
              <a:rPr lang="en-US" altLang="ja-JP" dirty="0"/>
            </a:br>
            <a:r>
              <a:rPr lang="en-US" altLang="ja-JP" dirty="0"/>
              <a:t>			</a:t>
            </a:r>
            <a:r>
              <a:rPr lang="ja-JP" altLang="en-US" dirty="0"/>
              <a:t>講義資料</a:t>
            </a:r>
            <a:r>
              <a:rPr lang="en-US" altLang="ja-JP" dirty="0"/>
              <a:t>URL</a:t>
            </a:r>
            <a:endParaRPr kumimoji="1" lang="ja-JP" altLang="en-US" dirty="0"/>
          </a:p>
        </p:txBody>
      </p:sp>
      <p:sp>
        <p:nvSpPr>
          <p:cNvPr id="3" name="コンテンツ プレースホルダー 2">
            <a:extLst>
              <a:ext uri="{FF2B5EF4-FFF2-40B4-BE49-F238E27FC236}">
                <a16:creationId xmlns:a16="http://schemas.microsoft.com/office/drawing/2014/main" id="{6B4E0763-39C2-47B7-900E-9D06DDDE3EEA}"/>
              </a:ext>
            </a:extLst>
          </p:cNvPr>
          <p:cNvSpPr>
            <a:spLocks noGrp="1"/>
          </p:cNvSpPr>
          <p:nvPr>
            <p:ph idx="1"/>
          </p:nvPr>
        </p:nvSpPr>
        <p:spPr>
          <a:xfrm>
            <a:off x="769682" y="2041370"/>
            <a:ext cx="7604636" cy="3450613"/>
          </a:xfrm>
        </p:spPr>
        <p:txBody>
          <a:bodyPr>
            <a:normAutofit/>
          </a:bodyPr>
          <a:lstStyle/>
          <a:p>
            <a:pPr marL="0" indent="0">
              <a:buNone/>
            </a:pPr>
            <a:r>
              <a:rPr kumimoji="1" lang="en-US" altLang="ja-JP" sz="2400" dirty="0">
                <a:latin typeface="Consolas" panose="020B0609020204030204" pitchFamily="49" charset="0"/>
                <a:hlinkClick r:id="rId2"/>
              </a:rPr>
              <a:t>https://tsaitoh.net/~t-saitoh/2022-10-recp/</a:t>
            </a:r>
            <a:endParaRPr kumimoji="1" lang="en-US" altLang="ja-JP" sz="2400" dirty="0">
              <a:latin typeface="Consolas" panose="020B0609020204030204" pitchFamily="49" charset="0"/>
            </a:endParaRPr>
          </a:p>
          <a:p>
            <a:pPr marL="0" indent="0">
              <a:buNone/>
            </a:pPr>
            <a:r>
              <a:rPr lang="en-US" altLang="ja-JP" sz="2400" dirty="0">
                <a:latin typeface="Consolas" panose="020B0609020204030204" pitchFamily="49" charset="0"/>
              </a:rPr>
              <a:t>login:		guest</a:t>
            </a:r>
          </a:p>
          <a:p>
            <a:pPr marL="0" indent="0">
              <a:buNone/>
            </a:pPr>
            <a:r>
              <a:rPr kumimoji="1" lang="en-US" altLang="ja-JP" sz="2400" dirty="0">
                <a:latin typeface="Consolas" panose="020B0609020204030204" pitchFamily="49" charset="0"/>
              </a:rPr>
              <a:t>password:	Guest</a:t>
            </a:r>
          </a:p>
          <a:p>
            <a:pPr marL="0" indent="0">
              <a:buNone/>
            </a:pPr>
            <a:endParaRPr kumimoji="1" lang="ja-JP" altLang="en-US" sz="2400" dirty="0">
              <a:latin typeface="Consolas" panose="020B0609020204030204" pitchFamily="49" charset="0"/>
            </a:endParaRPr>
          </a:p>
        </p:txBody>
      </p:sp>
      <p:pic>
        <p:nvPicPr>
          <p:cNvPr id="6" name="図 5">
            <a:extLst>
              <a:ext uri="{FF2B5EF4-FFF2-40B4-BE49-F238E27FC236}">
                <a16:creationId xmlns:a16="http://schemas.microsoft.com/office/drawing/2014/main" id="{9CB4C85B-FF1B-D7B5-5A27-D0A6AEDA0A7E}"/>
              </a:ext>
            </a:extLst>
          </p:cNvPr>
          <p:cNvPicPr>
            <a:picLocks noChangeAspect="1"/>
          </p:cNvPicPr>
          <p:nvPr/>
        </p:nvPicPr>
        <p:blipFill>
          <a:blip r:embed="rId3"/>
          <a:stretch>
            <a:fillRect/>
          </a:stretch>
        </p:blipFill>
        <p:spPr>
          <a:xfrm>
            <a:off x="2260282" y="3766676"/>
            <a:ext cx="4937760" cy="2907195"/>
          </a:xfrm>
          <a:prstGeom prst="rect">
            <a:avLst/>
          </a:prstGeom>
        </p:spPr>
      </p:pic>
      <p:sp>
        <p:nvSpPr>
          <p:cNvPr id="7" name="吹き出し: 角を丸めた四角形 6">
            <a:extLst>
              <a:ext uri="{FF2B5EF4-FFF2-40B4-BE49-F238E27FC236}">
                <a16:creationId xmlns:a16="http://schemas.microsoft.com/office/drawing/2014/main" id="{FE4B24AA-CE86-A745-CC3F-07C36598DEBF}"/>
              </a:ext>
            </a:extLst>
          </p:cNvPr>
          <p:cNvSpPr/>
          <p:nvPr/>
        </p:nvSpPr>
        <p:spPr>
          <a:xfrm>
            <a:off x="5189205" y="2904382"/>
            <a:ext cx="2357130" cy="1049235"/>
          </a:xfrm>
          <a:prstGeom prst="wedgeRoundRectCallout">
            <a:avLst>
              <a:gd name="adj1" fmla="val -87174"/>
              <a:gd name="adj2" fmla="val -3583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600" b="1" dirty="0">
                <a:solidFill>
                  <a:srgbClr val="FF0000"/>
                </a:solidFill>
              </a:rPr>
              <a:t>簡単なパスワード</a:t>
            </a:r>
            <a:endParaRPr kumimoji="1" lang="en-US" altLang="ja-JP" sz="1600" b="1" dirty="0">
              <a:solidFill>
                <a:srgbClr val="FF0000"/>
              </a:solidFill>
            </a:endParaRPr>
          </a:p>
          <a:p>
            <a:pPr algn="ctr"/>
            <a:r>
              <a:rPr kumimoji="1" lang="ja-JP" altLang="en-US" sz="1600" b="1" dirty="0">
                <a:solidFill>
                  <a:srgbClr val="FF0000"/>
                </a:solidFill>
              </a:rPr>
              <a:t>認証を追加しました</a:t>
            </a:r>
          </a:p>
        </p:txBody>
      </p:sp>
    </p:spTree>
    <p:extLst>
      <p:ext uri="{BB962C8B-B14F-4D97-AF65-F5344CB8AC3E}">
        <p14:creationId xmlns:p14="http://schemas.microsoft.com/office/powerpoint/2010/main" val="27043029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F0F250-D566-0F6C-C269-F6BADA8A0F5E}"/>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E0621266-B8C6-7E74-9834-32543F52D7B3}"/>
              </a:ext>
            </a:extLst>
          </p:cNvPr>
          <p:cNvSpPr>
            <a:spLocks noGrp="1"/>
          </p:cNvSpPr>
          <p:nvPr>
            <p:ph idx="1"/>
          </p:nvPr>
        </p:nvSpPr>
        <p:spPr/>
        <p:txBody>
          <a:bodyPr/>
          <a:lstStyle/>
          <a:p>
            <a:endParaRPr kumimoji="1" lang="ja-JP" altLang="en-US"/>
          </a:p>
        </p:txBody>
      </p:sp>
      <p:pic>
        <p:nvPicPr>
          <p:cNvPr id="5" name="図 4">
            <a:extLst>
              <a:ext uri="{FF2B5EF4-FFF2-40B4-BE49-F238E27FC236}">
                <a16:creationId xmlns:a16="http://schemas.microsoft.com/office/drawing/2014/main" id="{B2ED4D9C-9776-F38F-6878-39EAF97C7954}"/>
              </a:ext>
            </a:extLst>
          </p:cNvPr>
          <p:cNvPicPr>
            <a:picLocks noChangeAspect="1"/>
          </p:cNvPicPr>
          <p:nvPr/>
        </p:nvPicPr>
        <p:blipFill>
          <a:blip r:embed="rId2"/>
          <a:stretch>
            <a:fillRect/>
          </a:stretch>
        </p:blipFill>
        <p:spPr>
          <a:xfrm>
            <a:off x="537480" y="170099"/>
            <a:ext cx="8069039" cy="6517802"/>
          </a:xfrm>
          <a:prstGeom prst="rect">
            <a:avLst/>
          </a:prstGeom>
        </p:spPr>
      </p:pic>
      <p:sp>
        <p:nvSpPr>
          <p:cNvPr id="7" name="吹き出し: 角を丸めた四角形 6">
            <a:extLst>
              <a:ext uri="{FF2B5EF4-FFF2-40B4-BE49-F238E27FC236}">
                <a16:creationId xmlns:a16="http://schemas.microsoft.com/office/drawing/2014/main" id="{DB38B466-753A-739F-5BAB-2F35B9067F95}"/>
              </a:ext>
            </a:extLst>
          </p:cNvPr>
          <p:cNvSpPr/>
          <p:nvPr/>
        </p:nvSpPr>
        <p:spPr>
          <a:xfrm>
            <a:off x="4168935" y="216813"/>
            <a:ext cx="4528255" cy="769580"/>
          </a:xfrm>
          <a:prstGeom prst="wedgeRoundRectCallout">
            <a:avLst>
              <a:gd name="adj1" fmla="val -49226"/>
              <a:gd name="adj2" fmla="val 20790"/>
              <a:gd name="adj3" fmla="val 16667"/>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kumimoji="1" lang="ja-JP" altLang="en-US" sz="2800" b="1" dirty="0">
                <a:solidFill>
                  <a:srgbClr val="FF0000"/>
                </a:solidFill>
              </a:rPr>
              <a:t>基本的な型</a:t>
            </a:r>
            <a:r>
              <a:rPr kumimoji="1" lang="en-US" altLang="ja-JP" sz="2800" b="1" dirty="0">
                <a:solidFill>
                  <a:srgbClr val="FF0000"/>
                </a:solidFill>
              </a:rPr>
              <a:t>(3)</a:t>
            </a:r>
          </a:p>
          <a:p>
            <a:pPr algn="ctr"/>
            <a:r>
              <a:rPr lang="en-US" altLang="ja-JP" sz="2400" b="1" dirty="0">
                <a:solidFill>
                  <a:srgbClr val="FF0000"/>
                </a:solidFill>
                <a:ea typeface="游ゴシック"/>
              </a:rPr>
              <a:t>Paiza.IO </a:t>
            </a:r>
            <a:r>
              <a:rPr lang="ja-JP" altLang="en-US" sz="2400" b="1" dirty="0">
                <a:solidFill>
                  <a:srgbClr val="FF0000"/>
                </a:solidFill>
                <a:ea typeface="游ゴシック"/>
              </a:rPr>
              <a:t>で動作確認</a:t>
            </a:r>
            <a:endParaRPr lang="en-US" altLang="ja-JP" sz="2400" b="1" dirty="0">
              <a:solidFill>
                <a:srgbClr val="FF0000"/>
              </a:solidFill>
              <a:ea typeface="游ゴシック"/>
            </a:endParaRPr>
          </a:p>
        </p:txBody>
      </p:sp>
    </p:spTree>
    <p:extLst>
      <p:ext uri="{BB962C8B-B14F-4D97-AF65-F5344CB8AC3E}">
        <p14:creationId xmlns:p14="http://schemas.microsoft.com/office/powerpoint/2010/main" val="1945375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6BAC92-06B9-40B7-BC38-B7A3D609D840}"/>
              </a:ext>
            </a:extLst>
          </p:cNvPr>
          <p:cNvSpPr>
            <a:spLocks noGrp="1"/>
          </p:cNvSpPr>
          <p:nvPr>
            <p:ph type="title"/>
          </p:nvPr>
        </p:nvSpPr>
        <p:spPr/>
        <p:txBody>
          <a:bodyPr/>
          <a:lstStyle/>
          <a:p>
            <a:endParaRPr kumimoji="1" lang="ja-JP" altLang="en-US"/>
          </a:p>
        </p:txBody>
      </p:sp>
      <p:pic>
        <p:nvPicPr>
          <p:cNvPr id="5" name="コンテンツ プレースホルダー 4" descr="テキスト, タイムライン&#10;&#10;自動的に生成された説明">
            <a:extLst>
              <a:ext uri="{FF2B5EF4-FFF2-40B4-BE49-F238E27FC236}">
                <a16:creationId xmlns:a16="http://schemas.microsoft.com/office/drawing/2014/main" id="{F399182F-99D2-48A2-BE21-F6F16813D08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5566" y="371795"/>
            <a:ext cx="6783593" cy="6266301"/>
          </a:xfrm>
        </p:spPr>
      </p:pic>
      <p:pic>
        <p:nvPicPr>
          <p:cNvPr id="7" name="図 6" descr="テキスト&#10;&#10;中程度の精度で自動的に生成された説明">
            <a:extLst>
              <a:ext uri="{FF2B5EF4-FFF2-40B4-BE49-F238E27FC236}">
                <a16:creationId xmlns:a16="http://schemas.microsoft.com/office/drawing/2014/main" id="{8F5FC1D4-ACBD-4CC9-A197-7C2602ADEF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1451" y="2996275"/>
            <a:ext cx="2377119" cy="3338264"/>
          </a:xfrm>
          <a:prstGeom prst="rect">
            <a:avLst/>
          </a:prstGeom>
          <a:ln w="38100">
            <a:solidFill>
              <a:schemeClr val="accent2"/>
            </a:solidFill>
          </a:ln>
        </p:spPr>
      </p:pic>
      <p:sp>
        <p:nvSpPr>
          <p:cNvPr id="6" name="吹き出し: 角を丸めた四角形 5">
            <a:extLst>
              <a:ext uri="{FF2B5EF4-FFF2-40B4-BE49-F238E27FC236}">
                <a16:creationId xmlns:a16="http://schemas.microsoft.com/office/drawing/2014/main" id="{7ACC1529-A5D6-4AC3-BA1B-4B6FB4BE2E98}"/>
              </a:ext>
            </a:extLst>
          </p:cNvPr>
          <p:cNvSpPr/>
          <p:nvPr/>
        </p:nvSpPr>
        <p:spPr>
          <a:xfrm>
            <a:off x="4168935" y="216813"/>
            <a:ext cx="4528255" cy="769580"/>
          </a:xfrm>
          <a:prstGeom prst="wedgeRoundRectCallout">
            <a:avLst>
              <a:gd name="adj1" fmla="val -49226"/>
              <a:gd name="adj2" fmla="val 20790"/>
              <a:gd name="adj3" fmla="val 16667"/>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kumimoji="1" lang="ja-JP" altLang="en-US" sz="2800" b="1">
                <a:solidFill>
                  <a:srgbClr val="FF0000"/>
                </a:solidFill>
              </a:rPr>
              <a:t>制御構文</a:t>
            </a:r>
            <a:r>
              <a:rPr kumimoji="1" lang="en-US" altLang="ja-JP" sz="2800" b="1">
                <a:solidFill>
                  <a:srgbClr val="FF0000"/>
                </a:solidFill>
              </a:rPr>
              <a:t>(1)</a:t>
            </a:r>
          </a:p>
          <a:p>
            <a:pPr algn="ctr"/>
            <a:r>
              <a:rPr lang="en-US" altLang="ja-JP" sz="2400" b="1">
                <a:solidFill>
                  <a:srgbClr val="FF0000"/>
                </a:solidFill>
                <a:ea typeface="游ゴシック"/>
              </a:rPr>
              <a:t>sample5.html</a:t>
            </a:r>
          </a:p>
        </p:txBody>
      </p:sp>
    </p:spTree>
    <p:extLst>
      <p:ext uri="{BB962C8B-B14F-4D97-AF65-F5344CB8AC3E}">
        <p14:creationId xmlns:p14="http://schemas.microsoft.com/office/powerpoint/2010/main" val="37157298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41D047-690A-6721-90B7-FC9BBAE5647F}"/>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3C39FB96-13DF-BC51-1AB9-091D38369D8E}"/>
              </a:ext>
            </a:extLst>
          </p:cNvPr>
          <p:cNvSpPr>
            <a:spLocks noGrp="1"/>
          </p:cNvSpPr>
          <p:nvPr>
            <p:ph idx="1"/>
          </p:nvPr>
        </p:nvSpPr>
        <p:spPr/>
        <p:txBody>
          <a:bodyPr/>
          <a:lstStyle/>
          <a:p>
            <a:endParaRPr kumimoji="1" lang="ja-JP" altLang="en-US"/>
          </a:p>
        </p:txBody>
      </p:sp>
      <p:pic>
        <p:nvPicPr>
          <p:cNvPr id="5" name="図 4">
            <a:extLst>
              <a:ext uri="{FF2B5EF4-FFF2-40B4-BE49-F238E27FC236}">
                <a16:creationId xmlns:a16="http://schemas.microsoft.com/office/drawing/2014/main" id="{3CE82733-69B9-9D7F-B1D6-86E17F769B3E}"/>
              </a:ext>
            </a:extLst>
          </p:cNvPr>
          <p:cNvPicPr>
            <a:picLocks noChangeAspect="1"/>
          </p:cNvPicPr>
          <p:nvPr/>
        </p:nvPicPr>
        <p:blipFill>
          <a:blip r:embed="rId2"/>
          <a:stretch>
            <a:fillRect/>
          </a:stretch>
        </p:blipFill>
        <p:spPr>
          <a:xfrm>
            <a:off x="1129166" y="112873"/>
            <a:ext cx="6800301" cy="6632254"/>
          </a:xfrm>
          <a:prstGeom prst="rect">
            <a:avLst/>
          </a:prstGeom>
        </p:spPr>
      </p:pic>
      <p:sp>
        <p:nvSpPr>
          <p:cNvPr id="6" name="吹き出し: 角を丸めた四角形 5">
            <a:extLst>
              <a:ext uri="{FF2B5EF4-FFF2-40B4-BE49-F238E27FC236}">
                <a16:creationId xmlns:a16="http://schemas.microsoft.com/office/drawing/2014/main" id="{B0DDE41A-1443-1A78-C222-8869AEE29E4E}"/>
              </a:ext>
            </a:extLst>
          </p:cNvPr>
          <p:cNvSpPr/>
          <p:nvPr/>
        </p:nvSpPr>
        <p:spPr>
          <a:xfrm>
            <a:off x="5417820" y="216813"/>
            <a:ext cx="3279370" cy="769580"/>
          </a:xfrm>
          <a:prstGeom prst="wedgeRoundRectCallout">
            <a:avLst>
              <a:gd name="adj1" fmla="val -49226"/>
              <a:gd name="adj2" fmla="val 20790"/>
              <a:gd name="adj3" fmla="val 16667"/>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kumimoji="1" lang="ja-JP" altLang="en-US" sz="2800" b="1" dirty="0">
                <a:solidFill>
                  <a:srgbClr val="FF0000"/>
                </a:solidFill>
              </a:rPr>
              <a:t>制御構文</a:t>
            </a:r>
            <a:r>
              <a:rPr kumimoji="1" lang="en-US" altLang="ja-JP" sz="2800" b="1" dirty="0">
                <a:solidFill>
                  <a:srgbClr val="FF0000"/>
                </a:solidFill>
              </a:rPr>
              <a:t>(1)</a:t>
            </a:r>
          </a:p>
          <a:p>
            <a:pPr algn="ctr"/>
            <a:r>
              <a:rPr lang="en-US" altLang="ja-JP" sz="2400" b="1" dirty="0">
                <a:solidFill>
                  <a:srgbClr val="FF0000"/>
                </a:solidFill>
                <a:ea typeface="游ゴシック"/>
              </a:rPr>
              <a:t>Paiza.IO </a:t>
            </a:r>
            <a:r>
              <a:rPr lang="ja-JP" altLang="en-US" sz="2400" b="1" dirty="0">
                <a:solidFill>
                  <a:srgbClr val="FF0000"/>
                </a:solidFill>
                <a:ea typeface="游ゴシック"/>
              </a:rPr>
              <a:t>で </a:t>
            </a:r>
            <a:r>
              <a:rPr lang="en-US" altLang="ja-JP" sz="2400" b="1" dirty="0">
                <a:solidFill>
                  <a:srgbClr val="FF0000"/>
                </a:solidFill>
                <a:ea typeface="游ゴシック"/>
              </a:rPr>
              <a:t>for</a:t>
            </a:r>
            <a:r>
              <a:rPr lang="ja-JP" altLang="en-US" sz="2400" b="1" dirty="0">
                <a:solidFill>
                  <a:srgbClr val="FF0000"/>
                </a:solidFill>
                <a:ea typeface="游ゴシック"/>
              </a:rPr>
              <a:t>文</a:t>
            </a:r>
            <a:endParaRPr lang="en-US" altLang="ja-JP" sz="2400" b="1" dirty="0">
              <a:solidFill>
                <a:srgbClr val="FF0000"/>
              </a:solidFill>
              <a:ea typeface="游ゴシック"/>
            </a:endParaRPr>
          </a:p>
        </p:txBody>
      </p:sp>
    </p:spTree>
    <p:extLst>
      <p:ext uri="{BB962C8B-B14F-4D97-AF65-F5344CB8AC3E}">
        <p14:creationId xmlns:p14="http://schemas.microsoft.com/office/powerpoint/2010/main" val="28923438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71825E4B-2153-BA50-9258-CD508B26B631}"/>
              </a:ext>
            </a:extLst>
          </p:cNvPr>
          <p:cNvSpPr/>
          <p:nvPr/>
        </p:nvSpPr>
        <p:spPr>
          <a:xfrm>
            <a:off x="1041991" y="3561907"/>
            <a:ext cx="2579953" cy="28814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AD6FF60B-B308-4D2E-B2E6-65F8BD220AE6}"/>
              </a:ext>
            </a:extLst>
          </p:cNvPr>
          <p:cNvSpPr>
            <a:spLocks noGrp="1"/>
          </p:cNvSpPr>
          <p:nvPr>
            <p:ph type="title"/>
          </p:nvPr>
        </p:nvSpPr>
        <p:spPr/>
        <p:txBody>
          <a:bodyPr>
            <a:normAutofit fontScale="90000"/>
          </a:bodyPr>
          <a:lstStyle/>
          <a:p>
            <a:r>
              <a:rPr kumimoji="1" lang="ja-JP" altLang="en-US"/>
              <a:t>制御構文</a:t>
            </a:r>
            <a:r>
              <a:rPr kumimoji="1" lang="en-US" altLang="ja-JP"/>
              <a:t>(2)</a:t>
            </a:r>
            <a:br>
              <a:rPr kumimoji="1" lang="en-US" altLang="ja-JP"/>
            </a:br>
            <a:r>
              <a:rPr kumimoji="1" lang="en-US" altLang="ja-JP"/>
              <a:t>	</a:t>
            </a:r>
            <a:r>
              <a:rPr lang="ja-JP" altLang="en-US"/>
              <a:t>数値を変化させながらの繰り返し</a:t>
            </a:r>
            <a:endParaRPr kumimoji="1" lang="ja-JP" altLang="en-US"/>
          </a:p>
        </p:txBody>
      </p:sp>
      <p:grpSp>
        <p:nvGrpSpPr>
          <p:cNvPr id="14" name="グループ化 13">
            <a:extLst>
              <a:ext uri="{FF2B5EF4-FFF2-40B4-BE49-F238E27FC236}">
                <a16:creationId xmlns:a16="http://schemas.microsoft.com/office/drawing/2014/main" id="{6B38D429-A26A-4BD5-A66D-06342B52517E}"/>
              </a:ext>
            </a:extLst>
          </p:cNvPr>
          <p:cNvGrpSpPr/>
          <p:nvPr/>
        </p:nvGrpSpPr>
        <p:grpSpPr>
          <a:xfrm>
            <a:off x="408032" y="1970866"/>
            <a:ext cx="5049416" cy="1491258"/>
            <a:chOff x="1450852" y="1787495"/>
            <a:chExt cx="5049416" cy="1491258"/>
          </a:xfrm>
        </p:grpSpPr>
        <p:sp>
          <p:nvSpPr>
            <p:cNvPr id="4" name="四角形: 角を丸くする 3">
              <a:extLst>
                <a:ext uri="{FF2B5EF4-FFF2-40B4-BE49-F238E27FC236}">
                  <a16:creationId xmlns:a16="http://schemas.microsoft.com/office/drawing/2014/main" id="{CEBE10CF-E527-43D4-BF2A-512D78E53C03}"/>
                </a:ext>
              </a:extLst>
            </p:cNvPr>
            <p:cNvSpPr/>
            <p:nvPr/>
          </p:nvSpPr>
          <p:spPr>
            <a:xfrm>
              <a:off x="2165604" y="2118034"/>
              <a:ext cx="1120936" cy="307114"/>
            </a:xfrm>
            <a:prstGeom prst="roundRect">
              <a:avLst>
                <a:gd name="adj" fmla="val 8567"/>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2346E1D5-80F9-4192-A859-6C1CF51EA6A8}"/>
                </a:ext>
              </a:extLst>
            </p:cNvPr>
            <p:cNvSpPr/>
            <p:nvPr/>
          </p:nvSpPr>
          <p:spPr>
            <a:xfrm>
              <a:off x="3543828" y="2118034"/>
              <a:ext cx="1120936" cy="307114"/>
            </a:xfrm>
            <a:prstGeom prst="roundRect">
              <a:avLst>
                <a:gd name="adj" fmla="val 8567"/>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79861EF1-6433-43A2-B40E-2ADB311F8007}"/>
                </a:ext>
              </a:extLst>
            </p:cNvPr>
            <p:cNvSpPr/>
            <p:nvPr/>
          </p:nvSpPr>
          <p:spPr>
            <a:xfrm>
              <a:off x="5035826" y="2118033"/>
              <a:ext cx="749874" cy="299331"/>
            </a:xfrm>
            <a:prstGeom prst="roundRect">
              <a:avLst>
                <a:gd name="adj" fmla="val 8567"/>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FC518A28-6847-467E-81B9-3B732EE485CE}"/>
                </a:ext>
              </a:extLst>
            </p:cNvPr>
            <p:cNvSpPr/>
            <p:nvPr/>
          </p:nvSpPr>
          <p:spPr>
            <a:xfrm>
              <a:off x="1867428" y="2576826"/>
              <a:ext cx="1120936" cy="307114"/>
            </a:xfrm>
            <a:prstGeom prst="roundRect">
              <a:avLst>
                <a:gd name="adj" fmla="val 8567"/>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A3D7A95C-CED0-4522-9D38-3FC76B84EC35}"/>
                </a:ext>
              </a:extLst>
            </p:cNvPr>
            <p:cNvSpPr txBox="1"/>
            <p:nvPr/>
          </p:nvSpPr>
          <p:spPr>
            <a:xfrm>
              <a:off x="2871844" y="1787495"/>
              <a:ext cx="560468" cy="400110"/>
            </a:xfrm>
            <a:prstGeom prst="rect">
              <a:avLst/>
            </a:prstGeom>
            <a:noFill/>
          </p:spPr>
          <p:txBody>
            <a:bodyPr wrap="square" rtlCol="0">
              <a:spAutoFit/>
            </a:bodyPr>
            <a:lstStyle/>
            <a:p>
              <a:pPr algn="ctr"/>
              <a:r>
                <a:rPr kumimoji="1" lang="en-US" altLang="ja-JP" sz="2000">
                  <a:solidFill>
                    <a:srgbClr val="FF0000"/>
                  </a:solidFill>
                </a:rPr>
                <a:t>A</a:t>
              </a:r>
              <a:endParaRPr kumimoji="1" lang="ja-JP" altLang="en-US">
                <a:solidFill>
                  <a:srgbClr val="FF0000"/>
                </a:solidFill>
              </a:endParaRPr>
            </a:p>
          </p:txBody>
        </p:sp>
        <p:sp>
          <p:nvSpPr>
            <p:cNvPr id="9" name="テキスト ボックス 8">
              <a:extLst>
                <a:ext uri="{FF2B5EF4-FFF2-40B4-BE49-F238E27FC236}">
                  <a16:creationId xmlns:a16="http://schemas.microsoft.com/office/drawing/2014/main" id="{CED84315-310E-44AF-B54F-BFA5BD0DF259}"/>
                </a:ext>
              </a:extLst>
            </p:cNvPr>
            <p:cNvSpPr txBox="1"/>
            <p:nvPr/>
          </p:nvSpPr>
          <p:spPr>
            <a:xfrm>
              <a:off x="4215812" y="1799039"/>
              <a:ext cx="560468" cy="400110"/>
            </a:xfrm>
            <a:prstGeom prst="rect">
              <a:avLst/>
            </a:prstGeom>
            <a:noFill/>
          </p:spPr>
          <p:txBody>
            <a:bodyPr wrap="square" rtlCol="0">
              <a:spAutoFit/>
            </a:bodyPr>
            <a:lstStyle/>
            <a:p>
              <a:pPr algn="ctr"/>
              <a:r>
                <a:rPr kumimoji="1" lang="en-US" altLang="ja-JP" sz="2000">
                  <a:solidFill>
                    <a:srgbClr val="FF0000"/>
                  </a:solidFill>
                </a:rPr>
                <a:t>B</a:t>
              </a:r>
              <a:endParaRPr kumimoji="1" lang="ja-JP" altLang="en-US">
                <a:solidFill>
                  <a:srgbClr val="FF0000"/>
                </a:solidFill>
              </a:endParaRPr>
            </a:p>
          </p:txBody>
        </p:sp>
        <p:sp>
          <p:nvSpPr>
            <p:cNvPr id="10" name="テキスト ボックス 9">
              <a:extLst>
                <a:ext uri="{FF2B5EF4-FFF2-40B4-BE49-F238E27FC236}">
                  <a16:creationId xmlns:a16="http://schemas.microsoft.com/office/drawing/2014/main" id="{ABC1D07D-AD20-42DF-BA17-0CCE0CDAC95F}"/>
                </a:ext>
              </a:extLst>
            </p:cNvPr>
            <p:cNvSpPr txBox="1"/>
            <p:nvPr/>
          </p:nvSpPr>
          <p:spPr>
            <a:xfrm>
              <a:off x="5410763" y="2376771"/>
              <a:ext cx="560468" cy="400110"/>
            </a:xfrm>
            <a:prstGeom prst="rect">
              <a:avLst/>
            </a:prstGeom>
            <a:noFill/>
          </p:spPr>
          <p:txBody>
            <a:bodyPr wrap="square" rtlCol="0">
              <a:spAutoFit/>
            </a:bodyPr>
            <a:lstStyle/>
            <a:p>
              <a:pPr algn="ctr"/>
              <a:r>
                <a:rPr kumimoji="1" lang="en-US" altLang="ja-JP" sz="2000">
                  <a:solidFill>
                    <a:srgbClr val="FF0000"/>
                  </a:solidFill>
                </a:rPr>
                <a:t>C</a:t>
              </a:r>
              <a:endParaRPr kumimoji="1" lang="ja-JP" altLang="en-US">
                <a:solidFill>
                  <a:srgbClr val="FF0000"/>
                </a:solidFill>
              </a:endParaRPr>
            </a:p>
          </p:txBody>
        </p:sp>
        <p:sp>
          <p:nvSpPr>
            <p:cNvPr id="11" name="テキスト ボックス 10">
              <a:extLst>
                <a:ext uri="{FF2B5EF4-FFF2-40B4-BE49-F238E27FC236}">
                  <a16:creationId xmlns:a16="http://schemas.microsoft.com/office/drawing/2014/main" id="{1F30CFF4-3B25-4361-8CB7-8F6C6DBD756B}"/>
                </a:ext>
              </a:extLst>
            </p:cNvPr>
            <p:cNvSpPr txBox="1"/>
            <p:nvPr/>
          </p:nvSpPr>
          <p:spPr>
            <a:xfrm>
              <a:off x="2445838" y="2878643"/>
              <a:ext cx="560468" cy="400110"/>
            </a:xfrm>
            <a:prstGeom prst="rect">
              <a:avLst/>
            </a:prstGeom>
            <a:noFill/>
          </p:spPr>
          <p:txBody>
            <a:bodyPr wrap="square" rtlCol="0">
              <a:spAutoFit/>
            </a:bodyPr>
            <a:lstStyle/>
            <a:p>
              <a:pPr algn="ctr"/>
              <a:r>
                <a:rPr kumimoji="1" lang="en-US" altLang="ja-JP" sz="2000">
                  <a:solidFill>
                    <a:srgbClr val="FF0000"/>
                  </a:solidFill>
                </a:rPr>
                <a:t>D</a:t>
              </a:r>
              <a:endParaRPr kumimoji="1" lang="ja-JP" altLang="en-US">
                <a:solidFill>
                  <a:srgbClr val="FF0000"/>
                </a:solidFill>
              </a:endParaRPr>
            </a:p>
          </p:txBody>
        </p:sp>
        <p:sp>
          <p:nvSpPr>
            <p:cNvPr id="13" name="テキスト ボックス 12">
              <a:extLst>
                <a:ext uri="{FF2B5EF4-FFF2-40B4-BE49-F238E27FC236}">
                  <a16:creationId xmlns:a16="http://schemas.microsoft.com/office/drawing/2014/main" id="{E25C3402-B716-48FE-ABCC-7F86394BBFE4}"/>
                </a:ext>
              </a:extLst>
            </p:cNvPr>
            <p:cNvSpPr txBox="1"/>
            <p:nvPr/>
          </p:nvSpPr>
          <p:spPr>
            <a:xfrm>
              <a:off x="1450852" y="2053976"/>
              <a:ext cx="5049416" cy="1200329"/>
            </a:xfrm>
            <a:prstGeom prst="rect">
              <a:avLst/>
            </a:prstGeom>
            <a:noFill/>
          </p:spPr>
          <p:txBody>
            <a:bodyPr wrap="square" rtlCol="0">
              <a:spAutoFit/>
            </a:bodyPr>
            <a:lstStyle/>
            <a:p>
              <a:pPr marL="0" indent="0">
                <a:buNone/>
              </a:pPr>
              <a:r>
                <a:rPr kumimoji="1" lang="en-US" altLang="ja-JP" sz="2000" dirty="0">
                  <a:latin typeface="Consolas" panose="020B0609020204030204" pitchFamily="49" charset="0"/>
                </a:rPr>
                <a:t>for(  </a:t>
              </a:r>
              <a:r>
                <a:rPr kumimoji="1" lang="en-US" altLang="ja-JP" sz="2000" dirty="0" err="1">
                  <a:latin typeface="Consolas" panose="020B0609020204030204" pitchFamily="49" charset="0"/>
                </a:rPr>
                <a:t>i</a:t>
              </a:r>
              <a:r>
                <a:rPr kumimoji="1" lang="en-US" altLang="ja-JP" sz="2000" dirty="0">
                  <a:latin typeface="Consolas" panose="020B0609020204030204" pitchFamily="49" charset="0"/>
                </a:rPr>
                <a:t> = 0  ;  </a:t>
              </a:r>
              <a:r>
                <a:rPr kumimoji="1" lang="en-US" altLang="ja-JP" sz="2000" dirty="0" err="1">
                  <a:latin typeface="Consolas" panose="020B0609020204030204" pitchFamily="49" charset="0"/>
                </a:rPr>
                <a:t>i</a:t>
              </a:r>
              <a:r>
                <a:rPr kumimoji="1" lang="en-US" altLang="ja-JP" sz="2000" dirty="0">
                  <a:latin typeface="Consolas" panose="020B0609020204030204" pitchFamily="49" charset="0"/>
                </a:rPr>
                <a:t> &lt; n  ;  </a:t>
              </a:r>
              <a:r>
                <a:rPr kumimoji="1" lang="en-US" altLang="ja-JP" sz="2000" dirty="0" err="1">
                  <a:latin typeface="Consolas" panose="020B0609020204030204" pitchFamily="49" charset="0"/>
                </a:rPr>
                <a:t>i</a:t>
              </a:r>
              <a:r>
                <a:rPr kumimoji="1" lang="en-US" altLang="ja-JP" sz="2000" dirty="0">
                  <a:latin typeface="Consolas" panose="020B0609020204030204" pitchFamily="49" charset="0"/>
                </a:rPr>
                <a:t>++  ) {</a:t>
              </a:r>
            </a:p>
            <a:p>
              <a:pPr marL="0" indent="0">
                <a:buNone/>
              </a:pPr>
              <a:br>
                <a:rPr kumimoji="1" lang="en-US" altLang="ja-JP" sz="1200" dirty="0">
                  <a:latin typeface="Consolas" panose="020B0609020204030204" pitchFamily="49" charset="0"/>
                </a:rPr>
              </a:br>
              <a:r>
                <a:rPr lang="en-US" altLang="ja-JP" sz="2000" dirty="0">
                  <a:latin typeface="Consolas" panose="020B0609020204030204" pitchFamily="49" charset="0"/>
                </a:rPr>
                <a:t>    </a:t>
              </a:r>
              <a:r>
                <a:rPr lang="ja-JP" altLang="en-US" sz="2000" dirty="0">
                  <a:latin typeface="Consolas" panose="020B0609020204030204" pitchFamily="49" charset="0"/>
                </a:rPr>
                <a:t>処理 </a:t>
              </a:r>
              <a:r>
                <a:rPr lang="en-US" altLang="ja-JP" sz="2000" dirty="0">
                  <a:latin typeface="Consolas" panose="020B0609020204030204" pitchFamily="49" charset="0"/>
                </a:rPr>
                <a:t>;</a:t>
              </a:r>
            </a:p>
            <a:p>
              <a:pPr marL="0" indent="0">
                <a:buNone/>
              </a:pPr>
              <a:r>
                <a:rPr kumimoji="1" lang="en-US" altLang="ja-JP" sz="2000" dirty="0">
                  <a:latin typeface="Consolas" panose="020B0609020204030204" pitchFamily="49" charset="0"/>
                </a:rPr>
                <a:t>}</a:t>
              </a:r>
            </a:p>
          </p:txBody>
        </p:sp>
      </p:grpSp>
      <p:grpSp>
        <p:nvGrpSpPr>
          <p:cNvPr id="49" name="グループ化 48">
            <a:extLst>
              <a:ext uri="{FF2B5EF4-FFF2-40B4-BE49-F238E27FC236}">
                <a16:creationId xmlns:a16="http://schemas.microsoft.com/office/drawing/2014/main" id="{F8A2655F-FAB0-40CD-BD97-7E023BE4666C}"/>
              </a:ext>
            </a:extLst>
          </p:cNvPr>
          <p:cNvGrpSpPr/>
          <p:nvPr/>
        </p:nvGrpSpPr>
        <p:grpSpPr>
          <a:xfrm>
            <a:off x="1353804" y="3774411"/>
            <a:ext cx="2071376" cy="2372140"/>
            <a:chOff x="5897217" y="2173357"/>
            <a:chExt cx="2071376" cy="2372140"/>
          </a:xfrm>
        </p:grpSpPr>
        <p:sp>
          <p:nvSpPr>
            <p:cNvPr id="15" name="正方形/長方形 14">
              <a:extLst>
                <a:ext uri="{FF2B5EF4-FFF2-40B4-BE49-F238E27FC236}">
                  <a16:creationId xmlns:a16="http://schemas.microsoft.com/office/drawing/2014/main" id="{EB9BBB7E-2191-4411-9692-21878CC3BE17}"/>
                </a:ext>
              </a:extLst>
            </p:cNvPr>
            <p:cNvSpPr/>
            <p:nvPr/>
          </p:nvSpPr>
          <p:spPr>
            <a:xfrm>
              <a:off x="6268278" y="2173357"/>
              <a:ext cx="1166192" cy="4001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err="1">
                  <a:solidFill>
                    <a:schemeClr val="tx1"/>
                  </a:solidFill>
                </a:rPr>
                <a:t>i</a:t>
              </a:r>
              <a:r>
                <a:rPr kumimoji="1" lang="en-US" altLang="ja-JP">
                  <a:solidFill>
                    <a:schemeClr val="tx1"/>
                  </a:solidFill>
                </a:rPr>
                <a:t> = 0</a:t>
              </a:r>
              <a:endParaRPr kumimoji="1" lang="ja-JP" altLang="en-US">
                <a:solidFill>
                  <a:schemeClr val="tx1"/>
                </a:solidFill>
              </a:endParaRPr>
            </a:p>
          </p:txBody>
        </p:sp>
        <p:sp>
          <p:nvSpPr>
            <p:cNvPr id="16" name="ひし形 15">
              <a:extLst>
                <a:ext uri="{FF2B5EF4-FFF2-40B4-BE49-F238E27FC236}">
                  <a16:creationId xmlns:a16="http://schemas.microsoft.com/office/drawing/2014/main" id="{9EE423AC-9D97-4007-97B0-9A74DA038839}"/>
                </a:ext>
              </a:extLst>
            </p:cNvPr>
            <p:cNvSpPr/>
            <p:nvPr/>
          </p:nvSpPr>
          <p:spPr>
            <a:xfrm>
              <a:off x="6093498" y="2828782"/>
              <a:ext cx="1515751" cy="400110"/>
            </a:xfrm>
            <a:prstGeom prst="diamon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err="1"/>
                <a:t>i</a:t>
              </a:r>
              <a:r>
                <a:rPr kumimoji="1" lang="en-US" altLang="ja-JP"/>
                <a:t> &lt; n</a:t>
              </a:r>
              <a:endParaRPr kumimoji="1" lang="ja-JP" altLang="en-US"/>
            </a:p>
          </p:txBody>
        </p:sp>
        <p:sp>
          <p:nvSpPr>
            <p:cNvPr id="17" name="正方形/長方形 16">
              <a:extLst>
                <a:ext uri="{FF2B5EF4-FFF2-40B4-BE49-F238E27FC236}">
                  <a16:creationId xmlns:a16="http://schemas.microsoft.com/office/drawing/2014/main" id="{8FDB9712-EB96-4C5A-8173-949ACB15B7AC}"/>
                </a:ext>
              </a:extLst>
            </p:cNvPr>
            <p:cNvSpPr/>
            <p:nvPr/>
          </p:nvSpPr>
          <p:spPr>
            <a:xfrm>
              <a:off x="6268278" y="3388023"/>
              <a:ext cx="1166192" cy="4001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処理 </a:t>
              </a:r>
              <a:r>
                <a:rPr kumimoji="1" lang="en-US" altLang="ja-JP">
                  <a:solidFill>
                    <a:schemeClr val="tx1"/>
                  </a:solidFill>
                </a:rPr>
                <a:t>;</a:t>
              </a:r>
              <a:endParaRPr kumimoji="1" lang="ja-JP" altLang="en-US">
                <a:solidFill>
                  <a:schemeClr val="tx1"/>
                </a:solidFill>
              </a:endParaRPr>
            </a:p>
          </p:txBody>
        </p:sp>
        <p:sp>
          <p:nvSpPr>
            <p:cNvPr id="21" name="正方形/長方形 20">
              <a:extLst>
                <a:ext uri="{FF2B5EF4-FFF2-40B4-BE49-F238E27FC236}">
                  <a16:creationId xmlns:a16="http://schemas.microsoft.com/office/drawing/2014/main" id="{ABA14B81-5A47-4984-AB2F-F3BF9C4013F2}"/>
                </a:ext>
              </a:extLst>
            </p:cNvPr>
            <p:cNvSpPr/>
            <p:nvPr/>
          </p:nvSpPr>
          <p:spPr>
            <a:xfrm>
              <a:off x="6268278" y="3947264"/>
              <a:ext cx="1166192" cy="4001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err="1">
                  <a:solidFill>
                    <a:schemeClr val="tx1"/>
                  </a:solidFill>
                </a:rPr>
                <a:t>i</a:t>
              </a:r>
              <a:r>
                <a:rPr kumimoji="1" lang="en-US" altLang="ja-JP">
                  <a:solidFill>
                    <a:schemeClr val="tx1"/>
                  </a:solidFill>
                </a:rPr>
                <a:t>++</a:t>
              </a:r>
              <a:endParaRPr kumimoji="1" lang="ja-JP" altLang="en-US">
                <a:solidFill>
                  <a:schemeClr val="tx1"/>
                </a:solidFill>
              </a:endParaRPr>
            </a:p>
          </p:txBody>
        </p:sp>
        <p:cxnSp>
          <p:nvCxnSpPr>
            <p:cNvPr id="25" name="コネクタ: カギ線 24">
              <a:extLst>
                <a:ext uri="{FF2B5EF4-FFF2-40B4-BE49-F238E27FC236}">
                  <a16:creationId xmlns:a16="http://schemas.microsoft.com/office/drawing/2014/main" id="{3DBE5754-B609-4D4A-BA0B-E3A671AA3B50}"/>
                </a:ext>
              </a:extLst>
            </p:cNvPr>
            <p:cNvCxnSpPr>
              <a:stCxn id="21" idx="2"/>
            </p:cNvCxnSpPr>
            <p:nvPr/>
          </p:nvCxnSpPr>
          <p:spPr>
            <a:xfrm rot="5400000">
              <a:off x="6275235" y="3969357"/>
              <a:ext cx="198122" cy="954157"/>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コネクタ: カギ線 26">
              <a:extLst>
                <a:ext uri="{FF2B5EF4-FFF2-40B4-BE49-F238E27FC236}">
                  <a16:creationId xmlns:a16="http://schemas.microsoft.com/office/drawing/2014/main" id="{0FC25256-2C96-478A-A63B-904D444354A5}"/>
                </a:ext>
              </a:extLst>
            </p:cNvPr>
            <p:cNvCxnSpPr>
              <a:cxnSpLocks/>
            </p:cNvCxnSpPr>
            <p:nvPr/>
          </p:nvCxnSpPr>
          <p:spPr>
            <a:xfrm rot="5400000" flipH="1" flipV="1">
              <a:off x="5456832" y="3164371"/>
              <a:ext cx="1795773" cy="888498"/>
            </a:xfrm>
            <a:prstGeom prst="bentConnector3">
              <a:avLst>
                <a:gd name="adj1" fmla="val 10018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C586F2E7-FDA7-4A16-A8F4-EC0943BB5A48}"/>
                </a:ext>
              </a:extLst>
            </p:cNvPr>
            <p:cNvCxnSpPr>
              <a:stCxn id="15" idx="2"/>
              <a:endCxn id="16" idx="0"/>
            </p:cNvCxnSpPr>
            <p:nvPr/>
          </p:nvCxnSpPr>
          <p:spPr>
            <a:xfrm>
              <a:off x="6851374" y="2573467"/>
              <a:ext cx="0" cy="2553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06FDD10A-E9FF-417C-98A3-3B9973C6EAC4}"/>
                </a:ext>
              </a:extLst>
            </p:cNvPr>
            <p:cNvCxnSpPr>
              <a:stCxn id="16" idx="2"/>
              <a:endCxn id="17" idx="0"/>
            </p:cNvCxnSpPr>
            <p:nvPr/>
          </p:nvCxnSpPr>
          <p:spPr>
            <a:xfrm>
              <a:off x="6851374" y="3228892"/>
              <a:ext cx="0" cy="1591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064919E9-E71F-4681-910F-0E12CC1B0200}"/>
                </a:ext>
              </a:extLst>
            </p:cNvPr>
            <p:cNvCxnSpPr>
              <a:stCxn id="17" idx="2"/>
              <a:endCxn id="21" idx="0"/>
            </p:cNvCxnSpPr>
            <p:nvPr/>
          </p:nvCxnSpPr>
          <p:spPr>
            <a:xfrm>
              <a:off x="6851374" y="3788133"/>
              <a:ext cx="0" cy="1591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コネクタ: カギ線 37">
              <a:extLst>
                <a:ext uri="{FF2B5EF4-FFF2-40B4-BE49-F238E27FC236}">
                  <a16:creationId xmlns:a16="http://schemas.microsoft.com/office/drawing/2014/main" id="{69F99451-F64A-43CE-A8AF-C1E4BA69ADD5}"/>
                </a:ext>
              </a:extLst>
            </p:cNvPr>
            <p:cNvCxnSpPr>
              <a:stCxn id="16" idx="3"/>
            </p:cNvCxnSpPr>
            <p:nvPr/>
          </p:nvCxnSpPr>
          <p:spPr>
            <a:xfrm>
              <a:off x="7609249" y="3028837"/>
              <a:ext cx="156525" cy="151666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B39566CE-5BD3-4011-8156-16FE517E1F7C}"/>
                </a:ext>
              </a:extLst>
            </p:cNvPr>
            <p:cNvSpPr txBox="1"/>
            <p:nvPr/>
          </p:nvSpPr>
          <p:spPr>
            <a:xfrm>
              <a:off x="7329015" y="2199071"/>
              <a:ext cx="560468" cy="400110"/>
            </a:xfrm>
            <a:prstGeom prst="rect">
              <a:avLst/>
            </a:prstGeom>
            <a:noFill/>
          </p:spPr>
          <p:txBody>
            <a:bodyPr wrap="square" rtlCol="0">
              <a:spAutoFit/>
            </a:bodyPr>
            <a:lstStyle/>
            <a:p>
              <a:pPr algn="ctr"/>
              <a:r>
                <a:rPr kumimoji="1" lang="en-US" altLang="ja-JP" sz="2000">
                  <a:solidFill>
                    <a:srgbClr val="FF0000"/>
                  </a:solidFill>
                </a:rPr>
                <a:t>A</a:t>
              </a:r>
              <a:endParaRPr kumimoji="1" lang="ja-JP" altLang="en-US">
                <a:solidFill>
                  <a:srgbClr val="FF0000"/>
                </a:solidFill>
              </a:endParaRPr>
            </a:p>
          </p:txBody>
        </p:sp>
        <p:sp>
          <p:nvSpPr>
            <p:cNvPr id="44" name="テキスト ボックス 43">
              <a:extLst>
                <a:ext uri="{FF2B5EF4-FFF2-40B4-BE49-F238E27FC236}">
                  <a16:creationId xmlns:a16="http://schemas.microsoft.com/office/drawing/2014/main" id="{6473112E-E0D4-4210-BBE9-34A911D2DF8B}"/>
                </a:ext>
              </a:extLst>
            </p:cNvPr>
            <p:cNvSpPr txBox="1"/>
            <p:nvPr/>
          </p:nvSpPr>
          <p:spPr>
            <a:xfrm>
              <a:off x="6021211" y="2679865"/>
              <a:ext cx="560468" cy="400110"/>
            </a:xfrm>
            <a:prstGeom prst="rect">
              <a:avLst/>
            </a:prstGeom>
            <a:noFill/>
          </p:spPr>
          <p:txBody>
            <a:bodyPr wrap="square" rtlCol="0">
              <a:spAutoFit/>
            </a:bodyPr>
            <a:lstStyle/>
            <a:p>
              <a:pPr algn="ctr"/>
              <a:r>
                <a:rPr kumimoji="1" lang="en-US" altLang="ja-JP" sz="2000">
                  <a:solidFill>
                    <a:srgbClr val="FF0000"/>
                  </a:solidFill>
                </a:rPr>
                <a:t>B</a:t>
              </a:r>
              <a:endParaRPr kumimoji="1" lang="ja-JP" altLang="en-US">
                <a:solidFill>
                  <a:srgbClr val="FF0000"/>
                </a:solidFill>
              </a:endParaRPr>
            </a:p>
          </p:txBody>
        </p:sp>
        <p:sp>
          <p:nvSpPr>
            <p:cNvPr id="45" name="テキスト ボックス 44">
              <a:extLst>
                <a:ext uri="{FF2B5EF4-FFF2-40B4-BE49-F238E27FC236}">
                  <a16:creationId xmlns:a16="http://schemas.microsoft.com/office/drawing/2014/main" id="{66EC4E6E-1D93-4F3E-9604-C8997691A6B2}"/>
                </a:ext>
              </a:extLst>
            </p:cNvPr>
            <p:cNvSpPr txBox="1"/>
            <p:nvPr/>
          </p:nvSpPr>
          <p:spPr>
            <a:xfrm>
              <a:off x="6938037" y="3978565"/>
              <a:ext cx="560468" cy="400110"/>
            </a:xfrm>
            <a:prstGeom prst="rect">
              <a:avLst/>
            </a:prstGeom>
            <a:noFill/>
          </p:spPr>
          <p:txBody>
            <a:bodyPr wrap="square" rtlCol="0">
              <a:spAutoFit/>
            </a:bodyPr>
            <a:lstStyle/>
            <a:p>
              <a:pPr algn="ctr"/>
              <a:r>
                <a:rPr kumimoji="1" lang="en-US" altLang="ja-JP" sz="2000">
                  <a:solidFill>
                    <a:srgbClr val="FF0000"/>
                  </a:solidFill>
                </a:rPr>
                <a:t>C</a:t>
              </a:r>
              <a:endParaRPr kumimoji="1" lang="ja-JP" altLang="en-US">
                <a:solidFill>
                  <a:srgbClr val="FF0000"/>
                </a:solidFill>
              </a:endParaRPr>
            </a:p>
          </p:txBody>
        </p:sp>
        <p:sp>
          <p:nvSpPr>
            <p:cNvPr id="46" name="テキスト ボックス 45">
              <a:extLst>
                <a:ext uri="{FF2B5EF4-FFF2-40B4-BE49-F238E27FC236}">
                  <a16:creationId xmlns:a16="http://schemas.microsoft.com/office/drawing/2014/main" id="{E14FA54D-33C1-4CC6-8A93-A26E7BFC244E}"/>
                </a:ext>
              </a:extLst>
            </p:cNvPr>
            <p:cNvSpPr txBox="1"/>
            <p:nvPr/>
          </p:nvSpPr>
          <p:spPr>
            <a:xfrm>
              <a:off x="6962119" y="3374568"/>
              <a:ext cx="560468" cy="400110"/>
            </a:xfrm>
            <a:prstGeom prst="rect">
              <a:avLst/>
            </a:prstGeom>
            <a:noFill/>
          </p:spPr>
          <p:txBody>
            <a:bodyPr wrap="square" rtlCol="0">
              <a:spAutoFit/>
            </a:bodyPr>
            <a:lstStyle/>
            <a:p>
              <a:pPr algn="ctr"/>
              <a:r>
                <a:rPr kumimoji="1" lang="en-US" altLang="ja-JP" sz="2000">
                  <a:solidFill>
                    <a:srgbClr val="FF0000"/>
                  </a:solidFill>
                </a:rPr>
                <a:t>D</a:t>
              </a:r>
              <a:endParaRPr kumimoji="1" lang="ja-JP" altLang="en-US">
                <a:solidFill>
                  <a:srgbClr val="FF0000"/>
                </a:solidFill>
              </a:endParaRPr>
            </a:p>
          </p:txBody>
        </p:sp>
        <p:sp>
          <p:nvSpPr>
            <p:cNvPr id="47" name="テキスト ボックス 46">
              <a:extLst>
                <a:ext uri="{FF2B5EF4-FFF2-40B4-BE49-F238E27FC236}">
                  <a16:creationId xmlns:a16="http://schemas.microsoft.com/office/drawing/2014/main" id="{05FEBD70-3DD5-4DDE-9E32-7B74B6B73AB5}"/>
                </a:ext>
              </a:extLst>
            </p:cNvPr>
            <p:cNvSpPr txBox="1"/>
            <p:nvPr/>
          </p:nvSpPr>
          <p:spPr>
            <a:xfrm>
              <a:off x="7008270" y="3027083"/>
              <a:ext cx="662565" cy="369332"/>
            </a:xfrm>
            <a:prstGeom prst="rect">
              <a:avLst/>
            </a:prstGeom>
            <a:noFill/>
          </p:spPr>
          <p:txBody>
            <a:bodyPr wrap="square" rtlCol="0">
              <a:spAutoFit/>
            </a:bodyPr>
            <a:lstStyle/>
            <a:p>
              <a:r>
                <a:rPr kumimoji="1" lang="en-US" altLang="ja-JP"/>
                <a:t>yes</a:t>
              </a:r>
              <a:endParaRPr kumimoji="1" lang="ja-JP" altLang="en-US"/>
            </a:p>
          </p:txBody>
        </p:sp>
        <p:sp>
          <p:nvSpPr>
            <p:cNvPr id="48" name="テキスト ボックス 47">
              <a:extLst>
                <a:ext uri="{FF2B5EF4-FFF2-40B4-BE49-F238E27FC236}">
                  <a16:creationId xmlns:a16="http://schemas.microsoft.com/office/drawing/2014/main" id="{184F4B10-10C0-45A4-A086-46E9E58B178B}"/>
                </a:ext>
              </a:extLst>
            </p:cNvPr>
            <p:cNvSpPr txBox="1"/>
            <p:nvPr/>
          </p:nvSpPr>
          <p:spPr>
            <a:xfrm>
              <a:off x="7306028" y="2649881"/>
              <a:ext cx="662565" cy="369332"/>
            </a:xfrm>
            <a:prstGeom prst="rect">
              <a:avLst/>
            </a:prstGeom>
            <a:noFill/>
          </p:spPr>
          <p:txBody>
            <a:bodyPr wrap="square" rtlCol="0">
              <a:spAutoFit/>
            </a:bodyPr>
            <a:lstStyle/>
            <a:p>
              <a:r>
                <a:rPr kumimoji="1" lang="en-US" altLang="ja-JP"/>
                <a:t>no</a:t>
              </a:r>
              <a:endParaRPr kumimoji="1" lang="ja-JP" altLang="en-US"/>
            </a:p>
          </p:txBody>
        </p:sp>
      </p:grpSp>
      <p:pic>
        <p:nvPicPr>
          <p:cNvPr id="12" name="図 11">
            <a:extLst>
              <a:ext uri="{FF2B5EF4-FFF2-40B4-BE49-F238E27FC236}">
                <a16:creationId xmlns:a16="http://schemas.microsoft.com/office/drawing/2014/main" id="{70DCB0E4-1BF5-2907-231F-7A585A3F3788}"/>
              </a:ext>
            </a:extLst>
          </p:cNvPr>
          <p:cNvPicPr>
            <a:picLocks noChangeAspect="1"/>
          </p:cNvPicPr>
          <p:nvPr/>
        </p:nvPicPr>
        <p:blipFill>
          <a:blip r:embed="rId2"/>
          <a:stretch>
            <a:fillRect/>
          </a:stretch>
        </p:blipFill>
        <p:spPr>
          <a:xfrm>
            <a:off x="4367943" y="3062014"/>
            <a:ext cx="4406486" cy="3683200"/>
          </a:xfrm>
          <a:prstGeom prst="rect">
            <a:avLst/>
          </a:prstGeom>
        </p:spPr>
      </p:pic>
      <p:sp>
        <p:nvSpPr>
          <p:cNvPr id="32" name="吹き出し: 角を丸めた四角形 31">
            <a:extLst>
              <a:ext uri="{FF2B5EF4-FFF2-40B4-BE49-F238E27FC236}">
                <a16:creationId xmlns:a16="http://schemas.microsoft.com/office/drawing/2014/main" id="{596065B8-D896-9B91-22AE-909F0FC56E42}"/>
              </a:ext>
            </a:extLst>
          </p:cNvPr>
          <p:cNvSpPr/>
          <p:nvPr/>
        </p:nvSpPr>
        <p:spPr>
          <a:xfrm>
            <a:off x="5714736" y="2125064"/>
            <a:ext cx="2725444" cy="1049234"/>
          </a:xfrm>
          <a:prstGeom prst="wedgeRoundRectCallout">
            <a:avLst>
              <a:gd name="adj1" fmla="val -43515"/>
              <a:gd name="adj2" fmla="val 98628"/>
              <a:gd name="adj3" fmla="val 16667"/>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a:solidFill>
                  <a:srgbClr val="FF0000"/>
                </a:solidFill>
              </a:rPr>
              <a:t>簡単なプログラムは</a:t>
            </a:r>
            <a:br>
              <a:rPr kumimoji="1" lang="en-US" altLang="ja-JP" sz="2000" dirty="0">
                <a:solidFill>
                  <a:srgbClr val="FF0000"/>
                </a:solidFill>
              </a:rPr>
            </a:br>
            <a:r>
              <a:rPr kumimoji="1" lang="en-US" altLang="ja-JP" sz="2000" dirty="0">
                <a:solidFill>
                  <a:srgbClr val="FF0000"/>
                </a:solidFill>
              </a:rPr>
              <a:t>Paiza.IO </a:t>
            </a:r>
            <a:r>
              <a:rPr kumimoji="1" lang="ja-JP" altLang="en-US" sz="2000" dirty="0">
                <a:solidFill>
                  <a:srgbClr val="FF0000"/>
                </a:solidFill>
              </a:rPr>
              <a:t>で動作確認</a:t>
            </a:r>
            <a:endParaRPr kumimoji="1" lang="en-US" altLang="ja-JP" sz="2000" dirty="0">
              <a:solidFill>
                <a:srgbClr val="FF0000"/>
              </a:solidFill>
            </a:endParaRPr>
          </a:p>
        </p:txBody>
      </p:sp>
    </p:spTree>
    <p:extLst>
      <p:ext uri="{BB962C8B-B14F-4D97-AF65-F5344CB8AC3E}">
        <p14:creationId xmlns:p14="http://schemas.microsoft.com/office/powerpoint/2010/main" val="33111305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E8BD59EC-1723-946F-0039-2C03EA630E8C}"/>
              </a:ext>
            </a:extLst>
          </p:cNvPr>
          <p:cNvSpPr/>
          <p:nvPr/>
        </p:nvSpPr>
        <p:spPr>
          <a:xfrm>
            <a:off x="1488742" y="4151222"/>
            <a:ext cx="2132837" cy="233665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AD6FF60B-B308-4D2E-B2E6-65F8BD220AE6}"/>
              </a:ext>
            </a:extLst>
          </p:cNvPr>
          <p:cNvSpPr>
            <a:spLocks noGrp="1"/>
          </p:cNvSpPr>
          <p:nvPr>
            <p:ph type="title"/>
          </p:nvPr>
        </p:nvSpPr>
        <p:spPr/>
        <p:txBody>
          <a:bodyPr/>
          <a:lstStyle/>
          <a:p>
            <a:r>
              <a:rPr kumimoji="1" lang="ja-JP" altLang="en-US"/>
              <a:t>制御構文</a:t>
            </a:r>
            <a:r>
              <a:rPr kumimoji="1" lang="en-US" altLang="ja-JP"/>
              <a:t>(3)</a:t>
            </a:r>
            <a:br>
              <a:rPr kumimoji="1" lang="en-US" altLang="ja-JP"/>
            </a:br>
            <a:r>
              <a:rPr kumimoji="1" lang="en-US" altLang="ja-JP"/>
              <a:t>	</a:t>
            </a:r>
            <a:r>
              <a:rPr kumimoji="1" lang="ja-JP" altLang="en-US"/>
              <a:t>配列各要素の繰り返し処理</a:t>
            </a:r>
          </a:p>
        </p:txBody>
      </p:sp>
      <p:grpSp>
        <p:nvGrpSpPr>
          <p:cNvPr id="24" name="グループ化 23">
            <a:extLst>
              <a:ext uri="{FF2B5EF4-FFF2-40B4-BE49-F238E27FC236}">
                <a16:creationId xmlns:a16="http://schemas.microsoft.com/office/drawing/2014/main" id="{479B198D-60CA-4F71-BC9A-5A010E74F3AA}"/>
              </a:ext>
            </a:extLst>
          </p:cNvPr>
          <p:cNvGrpSpPr/>
          <p:nvPr/>
        </p:nvGrpSpPr>
        <p:grpSpPr>
          <a:xfrm>
            <a:off x="966995" y="2235848"/>
            <a:ext cx="5049416" cy="1839514"/>
            <a:chOff x="525420" y="2781664"/>
            <a:chExt cx="5049416" cy="1839514"/>
          </a:xfrm>
        </p:grpSpPr>
        <p:sp>
          <p:nvSpPr>
            <p:cNvPr id="4" name="四角形: 角を丸くする 3">
              <a:extLst>
                <a:ext uri="{FF2B5EF4-FFF2-40B4-BE49-F238E27FC236}">
                  <a16:creationId xmlns:a16="http://schemas.microsoft.com/office/drawing/2014/main" id="{CEBE10CF-E527-43D4-BF2A-512D78E53C03}"/>
                </a:ext>
              </a:extLst>
            </p:cNvPr>
            <p:cNvSpPr/>
            <p:nvPr/>
          </p:nvSpPr>
          <p:spPr>
            <a:xfrm>
              <a:off x="980535" y="3918640"/>
              <a:ext cx="1120936" cy="307114"/>
            </a:xfrm>
            <a:prstGeom prst="roundRect">
              <a:avLst>
                <a:gd name="adj" fmla="val 8567"/>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FC518A28-6847-467E-81B9-3B732EE485CE}"/>
                </a:ext>
              </a:extLst>
            </p:cNvPr>
            <p:cNvSpPr/>
            <p:nvPr/>
          </p:nvSpPr>
          <p:spPr>
            <a:xfrm>
              <a:off x="1279927" y="3423163"/>
              <a:ext cx="1403646" cy="326621"/>
            </a:xfrm>
            <a:prstGeom prst="roundRect">
              <a:avLst>
                <a:gd name="adj" fmla="val 8567"/>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1F30CFF4-3B25-4361-8CB7-8F6C6DBD756B}"/>
                </a:ext>
              </a:extLst>
            </p:cNvPr>
            <p:cNvSpPr txBox="1"/>
            <p:nvPr/>
          </p:nvSpPr>
          <p:spPr>
            <a:xfrm>
              <a:off x="2403339" y="3718585"/>
              <a:ext cx="560468" cy="400110"/>
            </a:xfrm>
            <a:prstGeom prst="rect">
              <a:avLst/>
            </a:prstGeom>
            <a:noFill/>
          </p:spPr>
          <p:txBody>
            <a:bodyPr wrap="square" rtlCol="0">
              <a:spAutoFit/>
            </a:bodyPr>
            <a:lstStyle/>
            <a:p>
              <a:pPr algn="ctr"/>
              <a:r>
                <a:rPr kumimoji="1" lang="en-US" altLang="ja-JP" sz="2000">
                  <a:solidFill>
                    <a:srgbClr val="FF0000"/>
                  </a:solidFill>
                </a:rPr>
                <a:t>A</a:t>
              </a:r>
              <a:endParaRPr kumimoji="1" lang="ja-JP" altLang="en-US">
                <a:solidFill>
                  <a:srgbClr val="FF0000"/>
                </a:solidFill>
              </a:endParaRPr>
            </a:p>
          </p:txBody>
        </p:sp>
        <p:sp>
          <p:nvSpPr>
            <p:cNvPr id="13" name="テキスト ボックス 12">
              <a:extLst>
                <a:ext uri="{FF2B5EF4-FFF2-40B4-BE49-F238E27FC236}">
                  <a16:creationId xmlns:a16="http://schemas.microsoft.com/office/drawing/2014/main" id="{E25C3402-B716-48FE-ABCC-7F86394BBFE4}"/>
                </a:ext>
              </a:extLst>
            </p:cNvPr>
            <p:cNvSpPr txBox="1"/>
            <p:nvPr/>
          </p:nvSpPr>
          <p:spPr>
            <a:xfrm>
              <a:off x="525420" y="2781664"/>
              <a:ext cx="5049416" cy="1815882"/>
            </a:xfrm>
            <a:prstGeom prst="rect">
              <a:avLst/>
            </a:prstGeom>
            <a:noFill/>
          </p:spPr>
          <p:txBody>
            <a:bodyPr wrap="square" rtlCol="0">
              <a:spAutoFit/>
            </a:bodyPr>
            <a:lstStyle/>
            <a:p>
              <a:pPr marL="0" indent="0">
                <a:buNone/>
              </a:pPr>
              <a:r>
                <a:rPr kumimoji="1" lang="en-US" altLang="ja-JP" sz="2000">
                  <a:latin typeface="Consolas" panose="020B0609020204030204" pitchFamily="49" charset="0"/>
                </a:rPr>
                <a:t>let a = [ 11 , 22 , 33 , 44 ] ;</a:t>
              </a:r>
            </a:p>
            <a:p>
              <a:pPr marL="0" indent="0">
                <a:buNone/>
              </a:pPr>
              <a:endParaRPr kumimoji="1" lang="en-US" altLang="ja-JP" sz="2000">
                <a:latin typeface="Consolas" panose="020B0609020204030204" pitchFamily="49" charset="0"/>
              </a:endParaRPr>
            </a:p>
            <a:p>
              <a:pPr marL="0" indent="0">
                <a:buNone/>
              </a:pPr>
              <a:r>
                <a:rPr kumimoji="1" lang="en-US" altLang="ja-JP" sz="2000">
                  <a:latin typeface="Consolas" panose="020B0609020204030204" pitchFamily="49" charset="0"/>
                </a:rPr>
                <a:t>for(  </a:t>
              </a:r>
              <a:r>
                <a:rPr kumimoji="1" lang="en-US" altLang="ja-JP" sz="2000" err="1">
                  <a:latin typeface="Consolas" panose="020B0609020204030204" pitchFamily="49" charset="0"/>
                </a:rPr>
                <a:t>i</a:t>
              </a:r>
              <a:r>
                <a:rPr kumimoji="1" lang="en-US" altLang="ja-JP" sz="2000">
                  <a:latin typeface="Consolas" panose="020B0609020204030204" pitchFamily="49" charset="0"/>
                </a:rPr>
                <a:t>  of  a  ) {</a:t>
              </a:r>
            </a:p>
            <a:p>
              <a:pPr marL="0" indent="0">
                <a:buNone/>
              </a:pPr>
              <a:br>
                <a:rPr kumimoji="1" lang="en-US" altLang="ja-JP" sz="1200">
                  <a:latin typeface="Consolas" panose="020B0609020204030204" pitchFamily="49" charset="0"/>
                </a:rPr>
              </a:br>
              <a:r>
                <a:rPr lang="en-US" altLang="ja-JP" sz="2000">
                  <a:latin typeface="Consolas" panose="020B0609020204030204" pitchFamily="49" charset="0"/>
                </a:rPr>
                <a:t>    </a:t>
              </a:r>
              <a:r>
                <a:rPr lang="ja-JP" altLang="en-US" sz="2000">
                  <a:latin typeface="Consolas" panose="020B0609020204030204" pitchFamily="49" charset="0"/>
                </a:rPr>
                <a:t>処理 </a:t>
              </a:r>
              <a:r>
                <a:rPr lang="en-US" altLang="ja-JP" sz="2000">
                  <a:latin typeface="Consolas" panose="020B0609020204030204" pitchFamily="49" charset="0"/>
                </a:rPr>
                <a:t>;</a:t>
              </a:r>
            </a:p>
            <a:p>
              <a:r>
                <a:rPr kumimoji="1" lang="en-US" altLang="ja-JP" sz="2000">
                  <a:latin typeface="Consolas" panose="020B0609020204030204" pitchFamily="49" charset="0"/>
                </a:rPr>
                <a:t>} </a:t>
              </a:r>
            </a:p>
          </p:txBody>
        </p:sp>
        <p:sp>
          <p:nvSpPr>
            <p:cNvPr id="31" name="テキスト ボックス 30">
              <a:extLst>
                <a:ext uri="{FF2B5EF4-FFF2-40B4-BE49-F238E27FC236}">
                  <a16:creationId xmlns:a16="http://schemas.microsoft.com/office/drawing/2014/main" id="{33835289-C04F-40C0-8C27-A9A880CB7AF6}"/>
                </a:ext>
              </a:extLst>
            </p:cNvPr>
            <p:cNvSpPr txBox="1"/>
            <p:nvPr/>
          </p:nvSpPr>
          <p:spPr>
            <a:xfrm>
              <a:off x="1690369" y="4221068"/>
              <a:ext cx="560468" cy="400110"/>
            </a:xfrm>
            <a:prstGeom prst="rect">
              <a:avLst/>
            </a:prstGeom>
            <a:noFill/>
          </p:spPr>
          <p:txBody>
            <a:bodyPr wrap="square" rtlCol="0">
              <a:spAutoFit/>
            </a:bodyPr>
            <a:lstStyle/>
            <a:p>
              <a:pPr algn="ctr"/>
              <a:r>
                <a:rPr kumimoji="1" lang="en-US" altLang="ja-JP" sz="2000">
                  <a:solidFill>
                    <a:srgbClr val="FF0000"/>
                  </a:solidFill>
                </a:rPr>
                <a:t>B</a:t>
              </a:r>
              <a:endParaRPr kumimoji="1" lang="ja-JP" altLang="en-US">
                <a:solidFill>
                  <a:srgbClr val="FF0000"/>
                </a:solidFill>
              </a:endParaRPr>
            </a:p>
          </p:txBody>
        </p:sp>
      </p:grpSp>
      <p:grpSp>
        <p:nvGrpSpPr>
          <p:cNvPr id="23" name="グループ化 22">
            <a:extLst>
              <a:ext uri="{FF2B5EF4-FFF2-40B4-BE49-F238E27FC236}">
                <a16:creationId xmlns:a16="http://schemas.microsoft.com/office/drawing/2014/main" id="{5F366752-AC69-448F-8F30-2551E96967EF}"/>
              </a:ext>
            </a:extLst>
          </p:cNvPr>
          <p:cNvGrpSpPr/>
          <p:nvPr/>
        </p:nvGrpSpPr>
        <p:grpSpPr>
          <a:xfrm>
            <a:off x="1792138" y="4371298"/>
            <a:ext cx="1607843" cy="1848935"/>
            <a:chOff x="5685182" y="2781664"/>
            <a:chExt cx="1607843" cy="1848935"/>
          </a:xfrm>
        </p:grpSpPr>
        <p:sp>
          <p:nvSpPr>
            <p:cNvPr id="3" name="四角形: 上の 2 つの角を切り取る 2">
              <a:extLst>
                <a:ext uri="{FF2B5EF4-FFF2-40B4-BE49-F238E27FC236}">
                  <a16:creationId xmlns:a16="http://schemas.microsoft.com/office/drawing/2014/main" id="{0C04776E-405E-4247-B354-CF131D8B4434}"/>
                </a:ext>
              </a:extLst>
            </p:cNvPr>
            <p:cNvSpPr/>
            <p:nvPr/>
          </p:nvSpPr>
          <p:spPr>
            <a:xfrm>
              <a:off x="5685183" y="2781664"/>
              <a:ext cx="1497495" cy="478371"/>
            </a:xfrm>
            <a:prstGeom prst="snip2SameRect">
              <a:avLst>
                <a:gd name="adj1" fmla="val 50000"/>
                <a:gd name="adj2" fmla="val 0"/>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err="1">
                  <a:latin typeface="Consolas" panose="020B0609020204030204" pitchFamily="49" charset="0"/>
                </a:rPr>
                <a:t>i</a:t>
              </a:r>
              <a:r>
                <a:rPr kumimoji="1" lang="en-US" altLang="ja-JP">
                  <a:latin typeface="Consolas" panose="020B0609020204030204" pitchFamily="49" charset="0"/>
                </a:rPr>
                <a:t> of a</a:t>
              </a:r>
              <a:endParaRPr kumimoji="1" lang="ja-JP" altLang="en-US">
                <a:latin typeface="Consolas" panose="020B0609020204030204" pitchFamily="49" charset="0"/>
              </a:endParaRPr>
            </a:p>
          </p:txBody>
        </p:sp>
        <p:sp>
          <p:nvSpPr>
            <p:cNvPr id="32" name="四角形: 上の 2 つの角を切り取る 31">
              <a:extLst>
                <a:ext uri="{FF2B5EF4-FFF2-40B4-BE49-F238E27FC236}">
                  <a16:creationId xmlns:a16="http://schemas.microsoft.com/office/drawing/2014/main" id="{E31171D7-03C4-436D-9008-03AA8D4B15EF}"/>
                </a:ext>
              </a:extLst>
            </p:cNvPr>
            <p:cNvSpPr/>
            <p:nvPr/>
          </p:nvSpPr>
          <p:spPr>
            <a:xfrm flipV="1">
              <a:off x="5685182" y="4230489"/>
              <a:ext cx="1497495" cy="400110"/>
            </a:xfrm>
            <a:prstGeom prst="snip2SameRect">
              <a:avLst>
                <a:gd name="adj1" fmla="val 50000"/>
                <a:gd name="adj2" fmla="val 0"/>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latin typeface="Consolas" panose="020B0609020204030204" pitchFamily="49" charset="0"/>
              </a:endParaRPr>
            </a:p>
          </p:txBody>
        </p:sp>
        <p:sp>
          <p:nvSpPr>
            <p:cNvPr id="12" name="正方形/長方形 11">
              <a:extLst>
                <a:ext uri="{FF2B5EF4-FFF2-40B4-BE49-F238E27FC236}">
                  <a16:creationId xmlns:a16="http://schemas.microsoft.com/office/drawing/2014/main" id="{56784DF1-1752-42BE-9ABB-EDFBD5D11461}"/>
                </a:ext>
              </a:extLst>
            </p:cNvPr>
            <p:cNvSpPr/>
            <p:nvPr/>
          </p:nvSpPr>
          <p:spPr>
            <a:xfrm>
              <a:off x="5685182" y="3525078"/>
              <a:ext cx="1497495" cy="478371"/>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a:t>処理 </a:t>
              </a:r>
              <a:r>
                <a:rPr kumimoji="1" lang="en-US" altLang="ja-JP"/>
                <a:t>;</a:t>
              </a:r>
              <a:endParaRPr kumimoji="1" lang="ja-JP" altLang="en-US"/>
            </a:p>
          </p:txBody>
        </p:sp>
        <p:sp>
          <p:nvSpPr>
            <p:cNvPr id="35" name="テキスト ボックス 34">
              <a:extLst>
                <a:ext uri="{FF2B5EF4-FFF2-40B4-BE49-F238E27FC236}">
                  <a16:creationId xmlns:a16="http://schemas.microsoft.com/office/drawing/2014/main" id="{9261A75F-8024-4918-929A-F931F985B946}"/>
                </a:ext>
              </a:extLst>
            </p:cNvPr>
            <p:cNvSpPr txBox="1"/>
            <p:nvPr/>
          </p:nvSpPr>
          <p:spPr>
            <a:xfrm>
              <a:off x="6732557" y="2918267"/>
              <a:ext cx="560468" cy="400110"/>
            </a:xfrm>
            <a:prstGeom prst="rect">
              <a:avLst/>
            </a:prstGeom>
            <a:noFill/>
            <a:ln>
              <a:noFill/>
            </a:ln>
          </p:spPr>
          <p:txBody>
            <a:bodyPr wrap="square" rtlCol="0">
              <a:spAutoFit/>
            </a:bodyPr>
            <a:lstStyle/>
            <a:p>
              <a:pPr algn="ctr"/>
              <a:r>
                <a:rPr kumimoji="1" lang="en-US" altLang="ja-JP" sz="2000">
                  <a:solidFill>
                    <a:srgbClr val="FF0000"/>
                  </a:solidFill>
                </a:rPr>
                <a:t>A</a:t>
              </a:r>
              <a:endParaRPr kumimoji="1" lang="ja-JP" altLang="en-US">
                <a:solidFill>
                  <a:srgbClr val="FF0000"/>
                </a:solidFill>
              </a:endParaRPr>
            </a:p>
          </p:txBody>
        </p:sp>
        <p:sp>
          <p:nvSpPr>
            <p:cNvPr id="37" name="テキスト ボックス 36">
              <a:extLst>
                <a:ext uri="{FF2B5EF4-FFF2-40B4-BE49-F238E27FC236}">
                  <a16:creationId xmlns:a16="http://schemas.microsoft.com/office/drawing/2014/main" id="{A7648CE7-D82F-44ED-8802-BBE70232A1E2}"/>
                </a:ext>
              </a:extLst>
            </p:cNvPr>
            <p:cNvSpPr txBox="1"/>
            <p:nvPr/>
          </p:nvSpPr>
          <p:spPr>
            <a:xfrm>
              <a:off x="6698248" y="3586473"/>
              <a:ext cx="560468" cy="400110"/>
            </a:xfrm>
            <a:prstGeom prst="rect">
              <a:avLst/>
            </a:prstGeom>
            <a:noFill/>
            <a:ln>
              <a:noFill/>
            </a:ln>
          </p:spPr>
          <p:txBody>
            <a:bodyPr wrap="square" rtlCol="0">
              <a:spAutoFit/>
            </a:bodyPr>
            <a:lstStyle/>
            <a:p>
              <a:pPr algn="ctr"/>
              <a:r>
                <a:rPr kumimoji="1" lang="en-US" altLang="ja-JP" sz="2000">
                  <a:solidFill>
                    <a:srgbClr val="FF0000"/>
                  </a:solidFill>
                </a:rPr>
                <a:t>B</a:t>
              </a:r>
              <a:endParaRPr kumimoji="1" lang="ja-JP" altLang="en-US">
                <a:solidFill>
                  <a:srgbClr val="FF0000"/>
                </a:solidFill>
              </a:endParaRPr>
            </a:p>
          </p:txBody>
        </p:sp>
        <p:cxnSp>
          <p:nvCxnSpPr>
            <p:cNvPr id="19" name="直線コネクタ 18">
              <a:extLst>
                <a:ext uri="{FF2B5EF4-FFF2-40B4-BE49-F238E27FC236}">
                  <a16:creationId xmlns:a16="http://schemas.microsoft.com/office/drawing/2014/main" id="{7AB67212-6B69-4E26-A817-9EA4088E5FF2}"/>
                </a:ext>
              </a:extLst>
            </p:cNvPr>
            <p:cNvCxnSpPr>
              <a:stCxn id="3" idx="1"/>
              <a:endCxn id="12" idx="0"/>
            </p:cNvCxnSpPr>
            <p:nvPr/>
          </p:nvCxnSpPr>
          <p:spPr>
            <a:xfrm flipH="1">
              <a:off x="6433930" y="3260035"/>
              <a:ext cx="1" cy="265043"/>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22" name="直線コネクタ 21">
              <a:extLst>
                <a:ext uri="{FF2B5EF4-FFF2-40B4-BE49-F238E27FC236}">
                  <a16:creationId xmlns:a16="http://schemas.microsoft.com/office/drawing/2014/main" id="{BC9F2FA9-0283-4D29-BC5E-5792246CB0EB}"/>
                </a:ext>
              </a:extLst>
            </p:cNvPr>
            <p:cNvCxnSpPr>
              <a:stCxn id="12" idx="2"/>
              <a:endCxn id="32" idx="1"/>
            </p:cNvCxnSpPr>
            <p:nvPr/>
          </p:nvCxnSpPr>
          <p:spPr>
            <a:xfrm>
              <a:off x="6433930" y="4003449"/>
              <a:ext cx="0" cy="2270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6" name="図 5">
            <a:extLst>
              <a:ext uri="{FF2B5EF4-FFF2-40B4-BE49-F238E27FC236}">
                <a16:creationId xmlns:a16="http://schemas.microsoft.com/office/drawing/2014/main" id="{112F1C6B-FBEF-87C0-5515-6176D29E4F04}"/>
              </a:ext>
            </a:extLst>
          </p:cNvPr>
          <p:cNvPicPr>
            <a:picLocks noChangeAspect="1"/>
          </p:cNvPicPr>
          <p:nvPr/>
        </p:nvPicPr>
        <p:blipFill>
          <a:blip r:embed="rId2"/>
          <a:stretch>
            <a:fillRect/>
          </a:stretch>
        </p:blipFill>
        <p:spPr>
          <a:xfrm>
            <a:off x="4202305" y="3115395"/>
            <a:ext cx="4708009" cy="3585232"/>
          </a:xfrm>
          <a:prstGeom prst="rect">
            <a:avLst/>
          </a:prstGeom>
        </p:spPr>
      </p:pic>
      <p:sp>
        <p:nvSpPr>
          <p:cNvPr id="20" name="吹き出し: 角を丸めた四角形 19">
            <a:extLst>
              <a:ext uri="{FF2B5EF4-FFF2-40B4-BE49-F238E27FC236}">
                <a16:creationId xmlns:a16="http://schemas.microsoft.com/office/drawing/2014/main" id="{CD32C4C2-588B-DC67-EEE5-349D2F133997}"/>
              </a:ext>
            </a:extLst>
          </p:cNvPr>
          <p:cNvSpPr/>
          <p:nvPr/>
        </p:nvSpPr>
        <p:spPr>
          <a:xfrm>
            <a:off x="6059776" y="2235848"/>
            <a:ext cx="2725444" cy="752283"/>
          </a:xfrm>
          <a:prstGeom prst="wedgeRoundRectCallout">
            <a:avLst>
              <a:gd name="adj1" fmla="val -43515"/>
              <a:gd name="adj2" fmla="val 98628"/>
              <a:gd name="adj3" fmla="val 16667"/>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a:solidFill>
                  <a:srgbClr val="FF0000"/>
                </a:solidFill>
              </a:rPr>
              <a:t>簡単なプログラムは</a:t>
            </a:r>
            <a:br>
              <a:rPr kumimoji="1" lang="en-US" altLang="ja-JP" sz="2000" dirty="0">
                <a:solidFill>
                  <a:srgbClr val="FF0000"/>
                </a:solidFill>
              </a:rPr>
            </a:br>
            <a:r>
              <a:rPr kumimoji="1" lang="en-US" altLang="ja-JP" sz="2000" dirty="0">
                <a:solidFill>
                  <a:srgbClr val="FF0000"/>
                </a:solidFill>
              </a:rPr>
              <a:t>Paiza.IO </a:t>
            </a:r>
            <a:r>
              <a:rPr kumimoji="1" lang="ja-JP" altLang="en-US" sz="2000" dirty="0">
                <a:solidFill>
                  <a:srgbClr val="FF0000"/>
                </a:solidFill>
              </a:rPr>
              <a:t>で動作確認</a:t>
            </a:r>
            <a:endParaRPr kumimoji="1" lang="en-US" altLang="ja-JP" sz="2000" dirty="0">
              <a:solidFill>
                <a:srgbClr val="FF0000"/>
              </a:solidFill>
            </a:endParaRPr>
          </a:p>
        </p:txBody>
      </p:sp>
    </p:spTree>
    <p:extLst>
      <p:ext uri="{BB962C8B-B14F-4D97-AF65-F5344CB8AC3E}">
        <p14:creationId xmlns:p14="http://schemas.microsoft.com/office/powerpoint/2010/main" val="451433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6FF60B-B308-4D2E-B2E6-65F8BD220AE6}"/>
              </a:ext>
            </a:extLst>
          </p:cNvPr>
          <p:cNvSpPr>
            <a:spLocks noGrp="1"/>
          </p:cNvSpPr>
          <p:nvPr>
            <p:ph type="title"/>
          </p:nvPr>
        </p:nvSpPr>
        <p:spPr/>
        <p:txBody>
          <a:bodyPr>
            <a:normAutofit/>
          </a:bodyPr>
          <a:lstStyle/>
          <a:p>
            <a:r>
              <a:rPr kumimoji="1" lang="ja-JP" altLang="en-US"/>
              <a:t>制御構文</a:t>
            </a:r>
            <a:r>
              <a:rPr kumimoji="1" lang="en-US" altLang="ja-JP"/>
              <a:t>(4)</a:t>
            </a:r>
            <a:br>
              <a:rPr kumimoji="1" lang="en-US" altLang="ja-JP"/>
            </a:br>
            <a:r>
              <a:rPr kumimoji="1" lang="en-US" altLang="ja-JP"/>
              <a:t>	</a:t>
            </a:r>
            <a:r>
              <a:rPr kumimoji="1" lang="ja-JP" altLang="en-US"/>
              <a:t>条件判定</a:t>
            </a:r>
          </a:p>
        </p:txBody>
      </p:sp>
      <p:grpSp>
        <p:nvGrpSpPr>
          <p:cNvPr id="58" name="グループ化 57">
            <a:extLst>
              <a:ext uri="{FF2B5EF4-FFF2-40B4-BE49-F238E27FC236}">
                <a16:creationId xmlns:a16="http://schemas.microsoft.com/office/drawing/2014/main" id="{B03D03FB-D33F-482B-BD03-FF02F5D347F7}"/>
              </a:ext>
            </a:extLst>
          </p:cNvPr>
          <p:cNvGrpSpPr/>
          <p:nvPr/>
        </p:nvGrpSpPr>
        <p:grpSpPr>
          <a:xfrm>
            <a:off x="525420" y="2622640"/>
            <a:ext cx="5049416" cy="2716128"/>
            <a:chOff x="525420" y="2622640"/>
            <a:chExt cx="5049416" cy="2716128"/>
          </a:xfrm>
        </p:grpSpPr>
        <p:sp>
          <p:nvSpPr>
            <p:cNvPr id="7" name="四角形: 角を丸くする 6">
              <a:extLst>
                <a:ext uri="{FF2B5EF4-FFF2-40B4-BE49-F238E27FC236}">
                  <a16:creationId xmlns:a16="http://schemas.microsoft.com/office/drawing/2014/main" id="{FC518A28-6847-467E-81B9-3B732EE485CE}"/>
                </a:ext>
              </a:extLst>
            </p:cNvPr>
            <p:cNvSpPr/>
            <p:nvPr/>
          </p:nvSpPr>
          <p:spPr>
            <a:xfrm>
              <a:off x="1690369" y="4322858"/>
              <a:ext cx="2152762" cy="355159"/>
            </a:xfrm>
            <a:prstGeom prst="roundRect">
              <a:avLst>
                <a:gd name="adj" fmla="val 8567"/>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1F30CFF4-3B25-4361-8CB7-8F6C6DBD756B}"/>
                </a:ext>
              </a:extLst>
            </p:cNvPr>
            <p:cNvSpPr txBox="1"/>
            <p:nvPr/>
          </p:nvSpPr>
          <p:spPr>
            <a:xfrm>
              <a:off x="3750618" y="4331935"/>
              <a:ext cx="972663" cy="400110"/>
            </a:xfrm>
            <a:prstGeom prst="rect">
              <a:avLst/>
            </a:prstGeom>
            <a:noFill/>
          </p:spPr>
          <p:txBody>
            <a:bodyPr wrap="square" rtlCol="0">
              <a:spAutoFit/>
            </a:bodyPr>
            <a:lstStyle/>
            <a:p>
              <a:pPr algn="ctr"/>
              <a:r>
                <a:rPr kumimoji="1" lang="en-US" altLang="ja-JP" sz="2000">
                  <a:solidFill>
                    <a:srgbClr val="FF0000"/>
                  </a:solidFill>
                </a:rPr>
                <a:t>false</a:t>
              </a:r>
              <a:endParaRPr kumimoji="1" lang="ja-JP" altLang="en-US">
                <a:solidFill>
                  <a:srgbClr val="FF0000"/>
                </a:solidFill>
              </a:endParaRPr>
            </a:p>
          </p:txBody>
        </p:sp>
        <p:sp>
          <p:nvSpPr>
            <p:cNvPr id="13" name="テキスト ボックス 12">
              <a:extLst>
                <a:ext uri="{FF2B5EF4-FFF2-40B4-BE49-F238E27FC236}">
                  <a16:creationId xmlns:a16="http://schemas.microsoft.com/office/drawing/2014/main" id="{E25C3402-B716-48FE-ABCC-7F86394BBFE4}"/>
                </a:ext>
              </a:extLst>
            </p:cNvPr>
            <p:cNvSpPr txBox="1"/>
            <p:nvPr/>
          </p:nvSpPr>
          <p:spPr>
            <a:xfrm>
              <a:off x="525420" y="2622640"/>
              <a:ext cx="5049416" cy="2716128"/>
            </a:xfrm>
            <a:prstGeom prst="rect">
              <a:avLst/>
            </a:prstGeom>
            <a:noFill/>
          </p:spPr>
          <p:txBody>
            <a:bodyPr wrap="square" rtlCol="0">
              <a:spAutoFit/>
            </a:bodyPr>
            <a:lstStyle/>
            <a:p>
              <a:pPr marL="0" indent="0">
                <a:buNone/>
              </a:pPr>
              <a:r>
                <a:rPr kumimoji="1" lang="en-US" altLang="ja-JP" sz="2000">
                  <a:latin typeface="Consolas" panose="020B0609020204030204" pitchFamily="49" charset="0"/>
                </a:rPr>
                <a:t>for(  </a:t>
              </a:r>
              <a:r>
                <a:rPr kumimoji="1" lang="en-US" altLang="ja-JP" sz="2000" err="1">
                  <a:latin typeface="Consolas" panose="020B0609020204030204" pitchFamily="49" charset="0"/>
                </a:rPr>
                <a:t>i</a:t>
              </a:r>
              <a:r>
                <a:rPr kumimoji="1" lang="en-US" altLang="ja-JP" sz="2000">
                  <a:latin typeface="Consolas" panose="020B0609020204030204" pitchFamily="49" charset="0"/>
                </a:rPr>
                <a:t> = 0  ;  </a:t>
              </a:r>
              <a:r>
                <a:rPr kumimoji="1" lang="en-US" altLang="ja-JP" sz="2000" err="1">
                  <a:latin typeface="Consolas" panose="020B0609020204030204" pitchFamily="49" charset="0"/>
                </a:rPr>
                <a:t>i</a:t>
              </a:r>
              <a:r>
                <a:rPr kumimoji="1" lang="en-US" altLang="ja-JP" sz="2000">
                  <a:latin typeface="Consolas" panose="020B0609020204030204" pitchFamily="49" charset="0"/>
                </a:rPr>
                <a:t> &lt; n  ;  </a:t>
              </a:r>
              <a:r>
                <a:rPr kumimoji="1" lang="en-US" altLang="ja-JP" sz="2000" err="1">
                  <a:latin typeface="Consolas" panose="020B0609020204030204" pitchFamily="49" charset="0"/>
                </a:rPr>
                <a:t>i</a:t>
              </a:r>
              <a:r>
                <a:rPr kumimoji="1" lang="en-US" altLang="ja-JP" sz="2000">
                  <a:latin typeface="Consolas" panose="020B0609020204030204" pitchFamily="49" charset="0"/>
                </a:rPr>
                <a:t>++  ) {</a:t>
              </a:r>
            </a:p>
            <a:p>
              <a:pPr marL="0" indent="0">
                <a:buNone/>
              </a:pPr>
              <a:endParaRPr kumimoji="1" lang="en-US" altLang="ja-JP" sz="2000">
                <a:latin typeface="Consolas" panose="020B0609020204030204" pitchFamily="49" charset="0"/>
              </a:endParaRPr>
            </a:p>
            <a:p>
              <a:pPr marL="0" indent="0">
                <a:buNone/>
              </a:pPr>
              <a:r>
                <a:rPr kumimoji="1" lang="ja-JP" altLang="en-US" sz="2000">
                  <a:latin typeface="Consolas" panose="020B0609020204030204" pitchFamily="49" charset="0"/>
                </a:rPr>
                <a:t>    </a:t>
              </a:r>
              <a:r>
                <a:rPr kumimoji="1" lang="en-US" altLang="ja-JP" sz="2000">
                  <a:latin typeface="Consolas" panose="020B0609020204030204" pitchFamily="49" charset="0"/>
                </a:rPr>
                <a:t>if</a:t>
              </a:r>
              <a:r>
                <a:rPr kumimoji="1" lang="ja-JP" altLang="en-US" sz="2000">
                  <a:latin typeface="Consolas" panose="020B0609020204030204" pitchFamily="49" charset="0"/>
                </a:rPr>
                <a:t> </a:t>
              </a:r>
              <a:r>
                <a:rPr kumimoji="1" lang="en-US" altLang="ja-JP" sz="2000">
                  <a:latin typeface="Consolas" panose="020B0609020204030204" pitchFamily="49" charset="0"/>
                </a:rPr>
                <a:t>(</a:t>
              </a:r>
              <a:r>
                <a:rPr kumimoji="1" lang="ja-JP" altLang="en-US" sz="2000">
                  <a:latin typeface="Consolas" panose="020B0609020204030204" pitchFamily="49" charset="0"/>
                </a:rPr>
                <a:t> </a:t>
              </a:r>
              <a:r>
                <a:rPr kumimoji="1" lang="en-US" altLang="ja-JP" sz="2000" err="1">
                  <a:latin typeface="Consolas" panose="020B0609020204030204" pitchFamily="49" charset="0"/>
                </a:rPr>
                <a:t>i</a:t>
              </a:r>
              <a:r>
                <a:rPr kumimoji="1" lang="ja-JP" altLang="en-US" sz="2000">
                  <a:latin typeface="Consolas" panose="020B0609020204030204" pitchFamily="49" charset="0"/>
                </a:rPr>
                <a:t> </a:t>
              </a:r>
              <a:r>
                <a:rPr kumimoji="1" lang="en-US" altLang="ja-JP" sz="2000">
                  <a:latin typeface="Consolas" panose="020B0609020204030204" pitchFamily="49" charset="0"/>
                </a:rPr>
                <a:t>%</a:t>
              </a:r>
              <a:r>
                <a:rPr kumimoji="1" lang="ja-JP" altLang="en-US" sz="2000">
                  <a:latin typeface="Consolas" panose="020B0609020204030204" pitchFamily="49" charset="0"/>
                </a:rPr>
                <a:t> </a:t>
              </a:r>
              <a:r>
                <a:rPr kumimoji="1" lang="en-US" altLang="ja-JP" sz="2000">
                  <a:latin typeface="Consolas" panose="020B0609020204030204" pitchFamily="49" charset="0"/>
                </a:rPr>
                <a:t>2</a:t>
              </a:r>
              <a:r>
                <a:rPr kumimoji="1" lang="ja-JP" altLang="en-US" sz="2000">
                  <a:latin typeface="Consolas" panose="020B0609020204030204" pitchFamily="49" charset="0"/>
                </a:rPr>
                <a:t> </a:t>
              </a:r>
              <a:r>
                <a:rPr kumimoji="1" lang="en-US" altLang="ja-JP" sz="2000">
                  <a:latin typeface="Consolas" panose="020B0609020204030204" pitchFamily="49" charset="0"/>
                </a:rPr>
                <a:t>==</a:t>
              </a:r>
              <a:r>
                <a:rPr kumimoji="1" lang="ja-JP" altLang="en-US" sz="2000">
                  <a:latin typeface="Consolas" panose="020B0609020204030204" pitchFamily="49" charset="0"/>
                </a:rPr>
                <a:t> </a:t>
              </a:r>
              <a:r>
                <a:rPr kumimoji="1" lang="en-US" altLang="ja-JP" sz="2000">
                  <a:latin typeface="Consolas" panose="020B0609020204030204" pitchFamily="49" charset="0"/>
                </a:rPr>
                <a:t>0</a:t>
              </a:r>
              <a:r>
                <a:rPr kumimoji="1" lang="ja-JP" altLang="en-US" sz="2000">
                  <a:latin typeface="Consolas" panose="020B0609020204030204" pitchFamily="49" charset="0"/>
                </a:rPr>
                <a:t> </a:t>
              </a:r>
              <a:r>
                <a:rPr kumimoji="1" lang="en-US" altLang="ja-JP" sz="2000">
                  <a:latin typeface="Consolas" panose="020B0609020204030204" pitchFamily="49" charset="0"/>
                </a:rPr>
                <a:t>)</a:t>
              </a:r>
              <a:r>
                <a:rPr kumimoji="1" lang="ja-JP" altLang="en-US" sz="2000">
                  <a:latin typeface="Consolas" panose="020B0609020204030204" pitchFamily="49" charset="0"/>
                </a:rPr>
                <a:t> </a:t>
              </a:r>
              <a:r>
                <a:rPr kumimoji="1" lang="en-US" altLang="ja-JP" sz="2000">
                  <a:latin typeface="Consolas" panose="020B0609020204030204" pitchFamily="49" charset="0"/>
                </a:rPr>
                <a:t>{</a:t>
              </a:r>
              <a:br>
                <a:rPr kumimoji="1" lang="en-US" altLang="ja-JP" sz="2000">
                  <a:latin typeface="Consolas" panose="020B0609020204030204" pitchFamily="49" charset="0"/>
                </a:rPr>
              </a:br>
              <a:endParaRPr kumimoji="1" lang="en-US" altLang="ja-JP" sz="1050">
                <a:latin typeface="Consolas" panose="020B0609020204030204" pitchFamily="49" charset="0"/>
              </a:endParaRPr>
            </a:p>
            <a:p>
              <a:pPr marL="0" indent="0">
                <a:buNone/>
              </a:pPr>
              <a:r>
                <a:rPr kumimoji="1" lang="en-US" altLang="ja-JP" sz="2000">
                  <a:latin typeface="Consolas" panose="020B0609020204030204" pitchFamily="49" charset="0"/>
                </a:rPr>
                <a:t>        </a:t>
              </a:r>
              <a:r>
                <a:rPr kumimoji="1" lang="ja-JP" altLang="en-US" sz="2000">
                  <a:latin typeface="Consolas" panose="020B0609020204030204" pitchFamily="49" charset="0"/>
                </a:rPr>
                <a:t>正しい時の処理 </a:t>
              </a:r>
              <a:r>
                <a:rPr kumimoji="1" lang="en-US" altLang="ja-JP" sz="2000">
                  <a:latin typeface="Consolas" panose="020B0609020204030204" pitchFamily="49" charset="0"/>
                </a:rPr>
                <a:t>;</a:t>
              </a:r>
            </a:p>
            <a:p>
              <a:pPr marL="0" indent="0">
                <a:buNone/>
              </a:pPr>
              <a:r>
                <a:rPr kumimoji="1" lang="en-US" altLang="ja-JP" sz="2000">
                  <a:latin typeface="Consolas" panose="020B0609020204030204" pitchFamily="49" charset="0"/>
                </a:rPr>
                <a:t>    } else {</a:t>
              </a:r>
            </a:p>
            <a:p>
              <a:pPr marL="0" indent="0">
                <a:buNone/>
              </a:pPr>
              <a:r>
                <a:rPr kumimoji="1" lang="en-US" altLang="ja-JP" sz="2000">
                  <a:latin typeface="Consolas" panose="020B0609020204030204" pitchFamily="49" charset="0"/>
                </a:rPr>
                <a:t>        </a:t>
              </a:r>
              <a:r>
                <a:rPr kumimoji="1" lang="ja-JP" altLang="en-US" sz="2000">
                  <a:latin typeface="Consolas" panose="020B0609020204030204" pitchFamily="49" charset="0"/>
                </a:rPr>
                <a:t>間違い時の処理 </a:t>
              </a:r>
              <a:r>
                <a:rPr kumimoji="1" lang="en-US" altLang="ja-JP" sz="2000">
                  <a:latin typeface="Consolas" panose="020B0609020204030204" pitchFamily="49" charset="0"/>
                </a:rPr>
                <a:t>;</a:t>
              </a:r>
            </a:p>
            <a:p>
              <a:pPr marL="0" indent="0">
                <a:buNone/>
              </a:pPr>
              <a:r>
                <a:rPr kumimoji="1" lang="en-US" altLang="ja-JP" sz="2000">
                  <a:latin typeface="Consolas" panose="020B0609020204030204" pitchFamily="49" charset="0"/>
                </a:rPr>
                <a:t>    }</a:t>
              </a:r>
              <a:endParaRPr lang="en-US" altLang="ja-JP" sz="2000">
                <a:latin typeface="Consolas" panose="020B0609020204030204" pitchFamily="49" charset="0"/>
              </a:endParaRPr>
            </a:p>
            <a:p>
              <a:pPr marL="0" indent="0">
                <a:buNone/>
              </a:pPr>
              <a:r>
                <a:rPr kumimoji="1" lang="en-US" altLang="ja-JP" sz="2000">
                  <a:latin typeface="Consolas" panose="020B0609020204030204" pitchFamily="49" charset="0"/>
                </a:rPr>
                <a:t>}</a:t>
              </a:r>
            </a:p>
          </p:txBody>
        </p:sp>
        <p:sp>
          <p:nvSpPr>
            <p:cNvPr id="31" name="四角形: 角を丸くする 30">
              <a:extLst>
                <a:ext uri="{FF2B5EF4-FFF2-40B4-BE49-F238E27FC236}">
                  <a16:creationId xmlns:a16="http://schemas.microsoft.com/office/drawing/2014/main" id="{549EAC64-8B54-4FBA-BCFF-0ECDE8662550}"/>
                </a:ext>
              </a:extLst>
            </p:cNvPr>
            <p:cNvSpPr/>
            <p:nvPr/>
          </p:nvSpPr>
          <p:spPr>
            <a:xfrm>
              <a:off x="1689860" y="3699082"/>
              <a:ext cx="2152762" cy="355159"/>
            </a:xfrm>
            <a:prstGeom prst="roundRect">
              <a:avLst>
                <a:gd name="adj" fmla="val 8567"/>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622690B5-6A59-479E-B7AD-3FD873513C46}"/>
                </a:ext>
              </a:extLst>
            </p:cNvPr>
            <p:cNvSpPr txBox="1"/>
            <p:nvPr/>
          </p:nvSpPr>
          <p:spPr>
            <a:xfrm>
              <a:off x="3765554" y="3676606"/>
              <a:ext cx="972663" cy="400110"/>
            </a:xfrm>
            <a:prstGeom prst="rect">
              <a:avLst/>
            </a:prstGeom>
            <a:noFill/>
          </p:spPr>
          <p:txBody>
            <a:bodyPr wrap="square" rtlCol="0">
              <a:spAutoFit/>
            </a:bodyPr>
            <a:lstStyle/>
            <a:p>
              <a:pPr algn="ctr"/>
              <a:r>
                <a:rPr kumimoji="1" lang="en-US" altLang="ja-JP" sz="2000">
                  <a:solidFill>
                    <a:srgbClr val="FF0000"/>
                  </a:solidFill>
                </a:rPr>
                <a:t>true</a:t>
              </a:r>
              <a:endParaRPr kumimoji="1" lang="ja-JP" altLang="en-US">
                <a:solidFill>
                  <a:srgbClr val="FF0000"/>
                </a:solidFill>
              </a:endParaRPr>
            </a:p>
          </p:txBody>
        </p:sp>
        <p:sp>
          <p:nvSpPr>
            <p:cNvPr id="33" name="四角形: 角を丸くする 32">
              <a:extLst>
                <a:ext uri="{FF2B5EF4-FFF2-40B4-BE49-F238E27FC236}">
                  <a16:creationId xmlns:a16="http://schemas.microsoft.com/office/drawing/2014/main" id="{23C3B862-0B49-4A8E-8EF9-F6A7EBA85676}"/>
                </a:ext>
              </a:extLst>
            </p:cNvPr>
            <p:cNvSpPr/>
            <p:nvPr/>
          </p:nvSpPr>
          <p:spPr>
            <a:xfrm>
              <a:off x="1789252" y="3258440"/>
              <a:ext cx="1537044" cy="355159"/>
            </a:xfrm>
            <a:prstGeom prst="roundRect">
              <a:avLst>
                <a:gd name="adj" fmla="val 8567"/>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F35153CA-8532-4FF2-B73A-BF63483F43C6}"/>
                </a:ext>
              </a:extLst>
            </p:cNvPr>
            <p:cNvSpPr txBox="1"/>
            <p:nvPr/>
          </p:nvSpPr>
          <p:spPr>
            <a:xfrm>
              <a:off x="1440556" y="2914530"/>
              <a:ext cx="972663" cy="400110"/>
            </a:xfrm>
            <a:prstGeom prst="rect">
              <a:avLst/>
            </a:prstGeom>
            <a:noFill/>
          </p:spPr>
          <p:txBody>
            <a:bodyPr wrap="square" rtlCol="0">
              <a:spAutoFit/>
            </a:bodyPr>
            <a:lstStyle/>
            <a:p>
              <a:pPr algn="ctr"/>
              <a:r>
                <a:rPr kumimoji="1" lang="ja-JP" altLang="en-US" sz="2000" b="1">
                  <a:solidFill>
                    <a:srgbClr val="FF0000"/>
                  </a:solidFill>
                </a:rPr>
                <a:t>条件</a:t>
              </a:r>
              <a:endParaRPr kumimoji="1" lang="ja-JP" altLang="en-US" b="1">
                <a:solidFill>
                  <a:srgbClr val="FF0000"/>
                </a:solidFill>
              </a:endParaRPr>
            </a:p>
          </p:txBody>
        </p:sp>
      </p:grpSp>
      <p:grpSp>
        <p:nvGrpSpPr>
          <p:cNvPr id="57" name="グループ化 56">
            <a:extLst>
              <a:ext uri="{FF2B5EF4-FFF2-40B4-BE49-F238E27FC236}">
                <a16:creationId xmlns:a16="http://schemas.microsoft.com/office/drawing/2014/main" id="{E0515F89-BD20-43F1-BDC6-0B725EEBBE59}"/>
              </a:ext>
            </a:extLst>
          </p:cNvPr>
          <p:cNvGrpSpPr/>
          <p:nvPr/>
        </p:nvGrpSpPr>
        <p:grpSpPr>
          <a:xfrm>
            <a:off x="5655968" y="1958517"/>
            <a:ext cx="3039752" cy="3326296"/>
            <a:chOff x="5655968" y="1958517"/>
            <a:chExt cx="3039752" cy="3326296"/>
          </a:xfrm>
        </p:grpSpPr>
        <p:sp>
          <p:nvSpPr>
            <p:cNvPr id="15" name="正方形/長方形 14">
              <a:extLst>
                <a:ext uri="{FF2B5EF4-FFF2-40B4-BE49-F238E27FC236}">
                  <a16:creationId xmlns:a16="http://schemas.microsoft.com/office/drawing/2014/main" id="{EB9BBB7E-2191-4411-9692-21878CC3BE17}"/>
                </a:ext>
              </a:extLst>
            </p:cNvPr>
            <p:cNvSpPr/>
            <p:nvPr/>
          </p:nvSpPr>
          <p:spPr>
            <a:xfrm>
              <a:off x="6013777" y="1958517"/>
              <a:ext cx="1166192" cy="4001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err="1">
                  <a:solidFill>
                    <a:schemeClr val="tx1"/>
                  </a:solidFill>
                </a:rPr>
                <a:t>i</a:t>
              </a:r>
              <a:r>
                <a:rPr kumimoji="1" lang="en-US" altLang="ja-JP">
                  <a:solidFill>
                    <a:schemeClr val="tx1"/>
                  </a:solidFill>
                </a:rPr>
                <a:t> = 0</a:t>
              </a:r>
              <a:endParaRPr kumimoji="1" lang="ja-JP" altLang="en-US">
                <a:solidFill>
                  <a:schemeClr val="tx1"/>
                </a:solidFill>
              </a:endParaRPr>
            </a:p>
          </p:txBody>
        </p:sp>
        <p:sp>
          <p:nvSpPr>
            <p:cNvPr id="16" name="ひし形 15">
              <a:extLst>
                <a:ext uri="{FF2B5EF4-FFF2-40B4-BE49-F238E27FC236}">
                  <a16:creationId xmlns:a16="http://schemas.microsoft.com/office/drawing/2014/main" id="{9EE423AC-9D97-4007-97B0-9A74DA038839}"/>
                </a:ext>
              </a:extLst>
            </p:cNvPr>
            <p:cNvSpPr/>
            <p:nvPr/>
          </p:nvSpPr>
          <p:spPr>
            <a:xfrm>
              <a:off x="5838997" y="2613942"/>
              <a:ext cx="1515751" cy="400110"/>
            </a:xfrm>
            <a:prstGeom prst="diamon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err="1"/>
                <a:t>i</a:t>
              </a:r>
              <a:r>
                <a:rPr kumimoji="1" lang="en-US" altLang="ja-JP"/>
                <a:t> &lt; n</a:t>
              </a:r>
              <a:endParaRPr kumimoji="1" lang="ja-JP" altLang="en-US"/>
            </a:p>
          </p:txBody>
        </p:sp>
        <p:sp>
          <p:nvSpPr>
            <p:cNvPr id="21" name="正方形/長方形 20">
              <a:extLst>
                <a:ext uri="{FF2B5EF4-FFF2-40B4-BE49-F238E27FC236}">
                  <a16:creationId xmlns:a16="http://schemas.microsoft.com/office/drawing/2014/main" id="{ABA14B81-5A47-4984-AB2F-F3BF9C4013F2}"/>
                </a:ext>
              </a:extLst>
            </p:cNvPr>
            <p:cNvSpPr/>
            <p:nvPr/>
          </p:nvSpPr>
          <p:spPr>
            <a:xfrm>
              <a:off x="6027029" y="4686580"/>
              <a:ext cx="1166192" cy="4001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err="1">
                  <a:solidFill>
                    <a:schemeClr val="tx1"/>
                  </a:solidFill>
                </a:rPr>
                <a:t>i</a:t>
              </a:r>
              <a:r>
                <a:rPr kumimoji="1" lang="en-US" altLang="ja-JP">
                  <a:solidFill>
                    <a:schemeClr val="tx1"/>
                  </a:solidFill>
                </a:rPr>
                <a:t>++</a:t>
              </a:r>
              <a:endParaRPr kumimoji="1" lang="ja-JP" altLang="en-US">
                <a:solidFill>
                  <a:schemeClr val="tx1"/>
                </a:solidFill>
              </a:endParaRPr>
            </a:p>
          </p:txBody>
        </p:sp>
        <p:cxnSp>
          <p:nvCxnSpPr>
            <p:cNvPr id="25" name="コネクタ: カギ線 24">
              <a:extLst>
                <a:ext uri="{FF2B5EF4-FFF2-40B4-BE49-F238E27FC236}">
                  <a16:creationId xmlns:a16="http://schemas.microsoft.com/office/drawing/2014/main" id="{3DBE5754-B609-4D4A-BA0B-E3A671AA3B50}"/>
                </a:ext>
              </a:extLst>
            </p:cNvPr>
            <p:cNvCxnSpPr>
              <a:stCxn id="21" idx="2"/>
            </p:cNvCxnSpPr>
            <p:nvPr/>
          </p:nvCxnSpPr>
          <p:spPr>
            <a:xfrm rot="5400000">
              <a:off x="6033986" y="4708673"/>
              <a:ext cx="198122" cy="954157"/>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コネクタ: カギ線 26">
              <a:extLst>
                <a:ext uri="{FF2B5EF4-FFF2-40B4-BE49-F238E27FC236}">
                  <a16:creationId xmlns:a16="http://schemas.microsoft.com/office/drawing/2014/main" id="{0FC25256-2C96-478A-A63B-904D444354A5}"/>
                </a:ext>
              </a:extLst>
            </p:cNvPr>
            <p:cNvCxnSpPr>
              <a:cxnSpLocks/>
            </p:cNvCxnSpPr>
            <p:nvPr/>
          </p:nvCxnSpPr>
          <p:spPr>
            <a:xfrm rot="5400000" flipH="1" flipV="1">
              <a:off x="4716510" y="3456856"/>
              <a:ext cx="2788919" cy="866996"/>
            </a:xfrm>
            <a:prstGeom prst="bentConnector3">
              <a:avLst>
                <a:gd name="adj1" fmla="val 9989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C586F2E7-FDA7-4A16-A8F4-EC0943BB5A48}"/>
                </a:ext>
              </a:extLst>
            </p:cNvPr>
            <p:cNvCxnSpPr>
              <a:stCxn id="15" idx="2"/>
              <a:endCxn id="16" idx="0"/>
            </p:cNvCxnSpPr>
            <p:nvPr/>
          </p:nvCxnSpPr>
          <p:spPr>
            <a:xfrm>
              <a:off x="6596873" y="2358627"/>
              <a:ext cx="0" cy="2553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06FDD10A-E9FF-417C-98A3-3B9973C6EAC4}"/>
                </a:ext>
              </a:extLst>
            </p:cNvPr>
            <p:cNvCxnSpPr>
              <a:cxnSpLocks/>
              <a:stCxn id="16" idx="2"/>
            </p:cNvCxnSpPr>
            <p:nvPr/>
          </p:nvCxnSpPr>
          <p:spPr>
            <a:xfrm>
              <a:off x="6596873" y="3014052"/>
              <a:ext cx="0" cy="1591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コネクタ: カギ線 37">
              <a:extLst>
                <a:ext uri="{FF2B5EF4-FFF2-40B4-BE49-F238E27FC236}">
                  <a16:creationId xmlns:a16="http://schemas.microsoft.com/office/drawing/2014/main" id="{69F99451-F64A-43CE-A8AF-C1E4BA69ADD5}"/>
                </a:ext>
              </a:extLst>
            </p:cNvPr>
            <p:cNvCxnSpPr>
              <a:cxnSpLocks/>
              <a:stCxn id="16" idx="3"/>
            </p:cNvCxnSpPr>
            <p:nvPr/>
          </p:nvCxnSpPr>
          <p:spPr>
            <a:xfrm>
              <a:off x="7354748" y="2813997"/>
              <a:ext cx="1340972" cy="189215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05FEBD70-3DD5-4DDE-9E32-7B74B6B73AB5}"/>
                </a:ext>
              </a:extLst>
            </p:cNvPr>
            <p:cNvSpPr txBox="1"/>
            <p:nvPr/>
          </p:nvSpPr>
          <p:spPr>
            <a:xfrm>
              <a:off x="6753769" y="2812243"/>
              <a:ext cx="662565" cy="369332"/>
            </a:xfrm>
            <a:prstGeom prst="rect">
              <a:avLst/>
            </a:prstGeom>
            <a:noFill/>
          </p:spPr>
          <p:txBody>
            <a:bodyPr wrap="square" rtlCol="0">
              <a:spAutoFit/>
            </a:bodyPr>
            <a:lstStyle/>
            <a:p>
              <a:r>
                <a:rPr kumimoji="1" lang="en-US" altLang="ja-JP"/>
                <a:t>yes</a:t>
              </a:r>
              <a:endParaRPr kumimoji="1" lang="ja-JP" altLang="en-US"/>
            </a:p>
          </p:txBody>
        </p:sp>
        <p:sp>
          <p:nvSpPr>
            <p:cNvPr id="48" name="テキスト ボックス 47">
              <a:extLst>
                <a:ext uri="{FF2B5EF4-FFF2-40B4-BE49-F238E27FC236}">
                  <a16:creationId xmlns:a16="http://schemas.microsoft.com/office/drawing/2014/main" id="{184F4B10-10C0-45A4-A086-46E9E58B178B}"/>
                </a:ext>
              </a:extLst>
            </p:cNvPr>
            <p:cNvSpPr txBox="1"/>
            <p:nvPr/>
          </p:nvSpPr>
          <p:spPr>
            <a:xfrm>
              <a:off x="7051527" y="2435041"/>
              <a:ext cx="662565" cy="369332"/>
            </a:xfrm>
            <a:prstGeom prst="rect">
              <a:avLst/>
            </a:prstGeom>
            <a:noFill/>
          </p:spPr>
          <p:txBody>
            <a:bodyPr wrap="square" rtlCol="0">
              <a:spAutoFit/>
            </a:bodyPr>
            <a:lstStyle/>
            <a:p>
              <a:r>
                <a:rPr kumimoji="1" lang="en-US" altLang="ja-JP"/>
                <a:t>no</a:t>
              </a:r>
              <a:endParaRPr kumimoji="1" lang="ja-JP" altLang="en-US"/>
            </a:p>
          </p:txBody>
        </p:sp>
        <p:sp>
          <p:nvSpPr>
            <p:cNvPr id="37" name="ひし形 36">
              <a:extLst>
                <a:ext uri="{FF2B5EF4-FFF2-40B4-BE49-F238E27FC236}">
                  <a16:creationId xmlns:a16="http://schemas.microsoft.com/office/drawing/2014/main" id="{D3CE5D66-E7BB-4ABF-B5E1-10802C2C4952}"/>
                </a:ext>
              </a:extLst>
            </p:cNvPr>
            <p:cNvSpPr/>
            <p:nvPr/>
          </p:nvSpPr>
          <p:spPr>
            <a:xfrm>
              <a:off x="5863836" y="3163075"/>
              <a:ext cx="1515751" cy="400110"/>
            </a:xfrm>
            <a:prstGeom prst="diamond">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a:solidFill>
                    <a:srgbClr val="FF0000"/>
                  </a:solidFill>
                </a:rPr>
                <a:t>条件</a:t>
              </a:r>
            </a:p>
          </p:txBody>
        </p:sp>
        <p:sp>
          <p:nvSpPr>
            <p:cNvPr id="39" name="テキスト ボックス 38">
              <a:extLst>
                <a:ext uri="{FF2B5EF4-FFF2-40B4-BE49-F238E27FC236}">
                  <a16:creationId xmlns:a16="http://schemas.microsoft.com/office/drawing/2014/main" id="{F997F3AC-4776-48D2-B765-E6C6167A492C}"/>
                </a:ext>
              </a:extLst>
            </p:cNvPr>
            <p:cNvSpPr txBox="1"/>
            <p:nvPr/>
          </p:nvSpPr>
          <p:spPr>
            <a:xfrm>
              <a:off x="6036540" y="3499849"/>
              <a:ext cx="662565" cy="369332"/>
            </a:xfrm>
            <a:prstGeom prst="rect">
              <a:avLst/>
            </a:prstGeom>
            <a:noFill/>
          </p:spPr>
          <p:txBody>
            <a:bodyPr wrap="square" rtlCol="0">
              <a:spAutoFit/>
            </a:bodyPr>
            <a:lstStyle/>
            <a:p>
              <a:r>
                <a:rPr kumimoji="1" lang="en-US" altLang="ja-JP">
                  <a:solidFill>
                    <a:srgbClr val="FF0000"/>
                  </a:solidFill>
                </a:rPr>
                <a:t>true</a:t>
              </a:r>
              <a:endParaRPr kumimoji="1" lang="ja-JP" altLang="en-US">
                <a:solidFill>
                  <a:srgbClr val="FF0000"/>
                </a:solidFill>
              </a:endParaRPr>
            </a:p>
          </p:txBody>
        </p:sp>
        <p:sp>
          <p:nvSpPr>
            <p:cNvPr id="40" name="テキスト ボックス 39">
              <a:extLst>
                <a:ext uri="{FF2B5EF4-FFF2-40B4-BE49-F238E27FC236}">
                  <a16:creationId xmlns:a16="http://schemas.microsoft.com/office/drawing/2014/main" id="{91E05A0D-3421-4F1C-A48C-D86EFCE88DB4}"/>
                </a:ext>
              </a:extLst>
            </p:cNvPr>
            <p:cNvSpPr txBox="1"/>
            <p:nvPr/>
          </p:nvSpPr>
          <p:spPr>
            <a:xfrm>
              <a:off x="7352269" y="3491980"/>
              <a:ext cx="662565" cy="369332"/>
            </a:xfrm>
            <a:prstGeom prst="rect">
              <a:avLst/>
            </a:prstGeom>
            <a:noFill/>
          </p:spPr>
          <p:txBody>
            <a:bodyPr wrap="square" rtlCol="0">
              <a:spAutoFit/>
            </a:bodyPr>
            <a:lstStyle/>
            <a:p>
              <a:r>
                <a:rPr kumimoji="1" lang="en-US" altLang="ja-JP">
                  <a:solidFill>
                    <a:srgbClr val="FF0000"/>
                  </a:solidFill>
                </a:rPr>
                <a:t>false</a:t>
              </a:r>
              <a:endParaRPr kumimoji="1" lang="ja-JP" altLang="en-US">
                <a:solidFill>
                  <a:srgbClr val="FF0000"/>
                </a:solidFill>
              </a:endParaRPr>
            </a:p>
          </p:txBody>
        </p:sp>
        <p:sp>
          <p:nvSpPr>
            <p:cNvPr id="41" name="正方形/長方形 40">
              <a:extLst>
                <a:ext uri="{FF2B5EF4-FFF2-40B4-BE49-F238E27FC236}">
                  <a16:creationId xmlns:a16="http://schemas.microsoft.com/office/drawing/2014/main" id="{36548414-E32F-4CAC-8205-6C3155416A10}"/>
                </a:ext>
              </a:extLst>
            </p:cNvPr>
            <p:cNvSpPr/>
            <p:nvPr/>
          </p:nvSpPr>
          <p:spPr>
            <a:xfrm>
              <a:off x="6027028" y="3835059"/>
              <a:ext cx="1166192" cy="400110"/>
            </a:xfrm>
            <a:prstGeom prst="rect">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正しい</a:t>
              </a:r>
            </a:p>
          </p:txBody>
        </p:sp>
        <p:sp>
          <p:nvSpPr>
            <p:cNvPr id="42" name="正方形/長方形 41">
              <a:extLst>
                <a:ext uri="{FF2B5EF4-FFF2-40B4-BE49-F238E27FC236}">
                  <a16:creationId xmlns:a16="http://schemas.microsoft.com/office/drawing/2014/main" id="{369024A9-0A1D-4A78-A68C-9A745DF82588}"/>
                </a:ext>
              </a:extLst>
            </p:cNvPr>
            <p:cNvSpPr/>
            <p:nvPr/>
          </p:nvSpPr>
          <p:spPr>
            <a:xfrm>
              <a:off x="7368000" y="3822040"/>
              <a:ext cx="1166192" cy="400110"/>
            </a:xfrm>
            <a:prstGeom prst="rect">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間違い</a:t>
              </a:r>
            </a:p>
          </p:txBody>
        </p:sp>
        <p:cxnSp>
          <p:nvCxnSpPr>
            <p:cNvPr id="22" name="直線コネクタ 21">
              <a:extLst>
                <a:ext uri="{FF2B5EF4-FFF2-40B4-BE49-F238E27FC236}">
                  <a16:creationId xmlns:a16="http://schemas.microsoft.com/office/drawing/2014/main" id="{1805FDD5-C61A-4118-A6F1-8D3C9B5D58CC}"/>
                </a:ext>
              </a:extLst>
            </p:cNvPr>
            <p:cNvCxnSpPr>
              <a:stCxn id="41" idx="0"/>
            </p:cNvCxnSpPr>
            <p:nvPr/>
          </p:nvCxnSpPr>
          <p:spPr>
            <a:xfrm flipV="1">
              <a:off x="6610124" y="3563185"/>
              <a:ext cx="0" cy="27187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コネクタ: カギ線 27">
              <a:extLst>
                <a:ext uri="{FF2B5EF4-FFF2-40B4-BE49-F238E27FC236}">
                  <a16:creationId xmlns:a16="http://schemas.microsoft.com/office/drawing/2014/main" id="{CEF54F24-760D-4F80-A985-C5B1EC71443B}"/>
                </a:ext>
              </a:extLst>
            </p:cNvPr>
            <p:cNvCxnSpPr>
              <a:stCxn id="37" idx="3"/>
              <a:endCxn id="42" idx="0"/>
            </p:cNvCxnSpPr>
            <p:nvPr/>
          </p:nvCxnSpPr>
          <p:spPr>
            <a:xfrm>
              <a:off x="7379587" y="3363130"/>
              <a:ext cx="571509" cy="458910"/>
            </a:xfrm>
            <a:prstGeom prst="bentConnector2">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ECF47DBC-EA24-4116-9846-C1A373D6B410}"/>
                </a:ext>
              </a:extLst>
            </p:cNvPr>
            <p:cNvCxnSpPr>
              <a:stCxn id="41" idx="2"/>
              <a:endCxn id="21" idx="0"/>
            </p:cNvCxnSpPr>
            <p:nvPr/>
          </p:nvCxnSpPr>
          <p:spPr>
            <a:xfrm>
              <a:off x="6610124" y="4235169"/>
              <a:ext cx="1" cy="4514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コネクタ: カギ線 51">
              <a:extLst>
                <a:ext uri="{FF2B5EF4-FFF2-40B4-BE49-F238E27FC236}">
                  <a16:creationId xmlns:a16="http://schemas.microsoft.com/office/drawing/2014/main" id="{7FB7585D-CE9C-4DB7-9731-EF385B65FC2E}"/>
                </a:ext>
              </a:extLst>
            </p:cNvPr>
            <p:cNvCxnSpPr>
              <a:stCxn id="42" idx="2"/>
            </p:cNvCxnSpPr>
            <p:nvPr/>
          </p:nvCxnSpPr>
          <p:spPr>
            <a:xfrm rot="5400000">
              <a:off x="7152068" y="3680206"/>
              <a:ext cx="257085" cy="1340972"/>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037704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AC380B-F29D-5BCE-2D80-EE2330658737}"/>
              </a:ext>
            </a:extLst>
          </p:cNvPr>
          <p:cNvSpPr>
            <a:spLocks noGrp="1"/>
          </p:cNvSpPr>
          <p:nvPr>
            <p:ph type="title"/>
          </p:nvPr>
        </p:nvSpPr>
        <p:spPr>
          <a:xfrm>
            <a:off x="1443491" y="302404"/>
            <a:ext cx="6571343" cy="1049235"/>
          </a:xfrm>
        </p:spPr>
        <p:txBody>
          <a:bodyPr/>
          <a:lstStyle/>
          <a:p>
            <a:r>
              <a:rPr kumimoji="1" lang="ja-JP" altLang="en-US" b="1" dirty="0">
                <a:solidFill>
                  <a:srgbClr val="0070C0"/>
                </a:solidFill>
              </a:rPr>
              <a:t>平方根の表を表示</a:t>
            </a:r>
          </a:p>
        </p:txBody>
      </p:sp>
      <p:sp>
        <p:nvSpPr>
          <p:cNvPr id="3" name="コンテンツ プレースホルダー 2">
            <a:extLst>
              <a:ext uri="{FF2B5EF4-FFF2-40B4-BE49-F238E27FC236}">
                <a16:creationId xmlns:a16="http://schemas.microsoft.com/office/drawing/2014/main" id="{39D2BDE1-ADDE-AA98-1510-CDA543C8F6E2}"/>
              </a:ext>
            </a:extLst>
          </p:cNvPr>
          <p:cNvSpPr>
            <a:spLocks noGrp="1"/>
          </p:cNvSpPr>
          <p:nvPr>
            <p:ph idx="1"/>
          </p:nvPr>
        </p:nvSpPr>
        <p:spPr/>
        <p:txBody>
          <a:bodyPr/>
          <a:lstStyle/>
          <a:p>
            <a:endParaRPr kumimoji="1" lang="ja-JP" altLang="en-US"/>
          </a:p>
        </p:txBody>
      </p:sp>
      <p:pic>
        <p:nvPicPr>
          <p:cNvPr id="5" name="図 4">
            <a:extLst>
              <a:ext uri="{FF2B5EF4-FFF2-40B4-BE49-F238E27FC236}">
                <a16:creationId xmlns:a16="http://schemas.microsoft.com/office/drawing/2014/main" id="{D4085F65-7264-A8E6-5E72-4C8AEBF39798}"/>
              </a:ext>
            </a:extLst>
          </p:cNvPr>
          <p:cNvPicPr>
            <a:picLocks noChangeAspect="1"/>
          </p:cNvPicPr>
          <p:nvPr/>
        </p:nvPicPr>
        <p:blipFill>
          <a:blip r:embed="rId2"/>
          <a:stretch>
            <a:fillRect/>
          </a:stretch>
        </p:blipFill>
        <p:spPr>
          <a:xfrm>
            <a:off x="1342945" y="888734"/>
            <a:ext cx="6772434" cy="5883551"/>
          </a:xfrm>
          <a:prstGeom prst="rect">
            <a:avLst/>
          </a:prstGeom>
        </p:spPr>
      </p:pic>
      <p:sp>
        <p:nvSpPr>
          <p:cNvPr id="6" name="吹き出し: 角を丸めた四角形 5">
            <a:extLst>
              <a:ext uri="{FF2B5EF4-FFF2-40B4-BE49-F238E27FC236}">
                <a16:creationId xmlns:a16="http://schemas.microsoft.com/office/drawing/2014/main" id="{2D6F12D8-2265-002B-4DD1-DC0B3C1CD2E1}"/>
              </a:ext>
            </a:extLst>
          </p:cNvPr>
          <p:cNvSpPr/>
          <p:nvPr/>
        </p:nvSpPr>
        <p:spPr>
          <a:xfrm>
            <a:off x="5029200" y="5561139"/>
            <a:ext cx="3786263" cy="769580"/>
          </a:xfrm>
          <a:prstGeom prst="wedgeRoundRectCallout">
            <a:avLst>
              <a:gd name="adj1" fmla="val -49226"/>
              <a:gd name="adj2" fmla="val 20790"/>
              <a:gd name="adj3" fmla="val 16667"/>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kumimoji="1" lang="ja-JP" altLang="en-US" sz="2800" b="1" dirty="0">
                <a:solidFill>
                  <a:srgbClr val="FF0000"/>
                </a:solidFill>
              </a:rPr>
              <a:t>練習問題</a:t>
            </a:r>
            <a:r>
              <a:rPr kumimoji="1" lang="en-US" altLang="ja-JP" sz="2800" b="1" dirty="0">
                <a:solidFill>
                  <a:srgbClr val="FF0000"/>
                </a:solidFill>
              </a:rPr>
              <a:t>(</a:t>
            </a:r>
            <a:r>
              <a:rPr kumimoji="1" lang="ja-JP" altLang="en-US" sz="2800" b="1" dirty="0">
                <a:solidFill>
                  <a:srgbClr val="FF0000"/>
                </a:solidFill>
              </a:rPr>
              <a:t>平方根の表</a:t>
            </a:r>
            <a:r>
              <a:rPr kumimoji="1" lang="en-US" altLang="ja-JP" sz="2800" b="1" dirty="0">
                <a:solidFill>
                  <a:srgbClr val="FF0000"/>
                </a:solidFill>
              </a:rPr>
              <a:t>)</a:t>
            </a:r>
            <a:endParaRPr lang="en-US" altLang="ja-JP" sz="2400" b="1" dirty="0">
              <a:solidFill>
                <a:srgbClr val="FF0000"/>
              </a:solidFill>
              <a:ea typeface="游ゴシック"/>
            </a:endParaRPr>
          </a:p>
        </p:txBody>
      </p:sp>
      <p:sp>
        <p:nvSpPr>
          <p:cNvPr id="7" name="吹き出し: 角を丸めた四角形 6">
            <a:extLst>
              <a:ext uri="{FF2B5EF4-FFF2-40B4-BE49-F238E27FC236}">
                <a16:creationId xmlns:a16="http://schemas.microsoft.com/office/drawing/2014/main" id="{7632EE98-1C14-11D5-2550-79373CE2E8BD}"/>
              </a:ext>
            </a:extLst>
          </p:cNvPr>
          <p:cNvSpPr/>
          <p:nvPr/>
        </p:nvSpPr>
        <p:spPr>
          <a:xfrm>
            <a:off x="5865466" y="527281"/>
            <a:ext cx="2725444" cy="752283"/>
          </a:xfrm>
          <a:prstGeom prst="wedgeRoundRectCallout">
            <a:avLst>
              <a:gd name="adj1" fmla="val -43515"/>
              <a:gd name="adj2" fmla="val 98628"/>
              <a:gd name="adj3" fmla="val 16667"/>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a:solidFill>
                  <a:srgbClr val="FF0000"/>
                </a:solidFill>
              </a:rPr>
              <a:t>簡単なプログラムは</a:t>
            </a:r>
            <a:br>
              <a:rPr kumimoji="1" lang="en-US" altLang="ja-JP" sz="2000" dirty="0">
                <a:solidFill>
                  <a:srgbClr val="FF0000"/>
                </a:solidFill>
              </a:rPr>
            </a:br>
            <a:r>
              <a:rPr kumimoji="1" lang="en-US" altLang="ja-JP" sz="2000" dirty="0">
                <a:solidFill>
                  <a:srgbClr val="FF0000"/>
                </a:solidFill>
              </a:rPr>
              <a:t>Paiza.IO </a:t>
            </a:r>
            <a:r>
              <a:rPr kumimoji="1" lang="ja-JP" altLang="en-US" sz="2000" dirty="0">
                <a:solidFill>
                  <a:srgbClr val="FF0000"/>
                </a:solidFill>
              </a:rPr>
              <a:t>で動作確認</a:t>
            </a:r>
            <a:endParaRPr kumimoji="1" lang="en-US" altLang="ja-JP" sz="2000" dirty="0">
              <a:solidFill>
                <a:srgbClr val="FF0000"/>
              </a:solidFill>
            </a:endParaRPr>
          </a:p>
        </p:txBody>
      </p:sp>
      <p:sp>
        <p:nvSpPr>
          <p:cNvPr id="8" name="吹き出し: 角を丸めた四角形 7">
            <a:extLst>
              <a:ext uri="{FF2B5EF4-FFF2-40B4-BE49-F238E27FC236}">
                <a16:creationId xmlns:a16="http://schemas.microsoft.com/office/drawing/2014/main" id="{6E0F1917-016F-F2C1-C8AA-E76EEF5D07EB}"/>
              </a:ext>
            </a:extLst>
          </p:cNvPr>
          <p:cNvSpPr/>
          <p:nvPr/>
        </p:nvSpPr>
        <p:spPr>
          <a:xfrm>
            <a:off x="4264979" y="3116285"/>
            <a:ext cx="2725444" cy="752283"/>
          </a:xfrm>
          <a:prstGeom prst="wedgeRoundRectCallout">
            <a:avLst>
              <a:gd name="adj1" fmla="val -47709"/>
              <a:gd name="adj2" fmla="val -117123"/>
              <a:gd name="adj3" fmla="val 16667"/>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2000" dirty="0" err="1">
                <a:solidFill>
                  <a:srgbClr val="FF0000"/>
                </a:solidFill>
              </a:rPr>
              <a:t>Math.sqrt</a:t>
            </a:r>
            <a:r>
              <a:rPr kumimoji="1" lang="en-US" altLang="ja-JP" sz="2000" dirty="0">
                <a:solidFill>
                  <a:srgbClr val="FF0000"/>
                </a:solidFill>
              </a:rPr>
              <a:t>( </a:t>
            </a:r>
            <a:r>
              <a:rPr kumimoji="1" lang="ja-JP" altLang="en-US" sz="2000" dirty="0">
                <a:solidFill>
                  <a:srgbClr val="FF0000"/>
                </a:solidFill>
              </a:rPr>
              <a:t>式 </a:t>
            </a:r>
            <a:r>
              <a:rPr kumimoji="1" lang="en-US" altLang="ja-JP" sz="2000" dirty="0">
                <a:solidFill>
                  <a:srgbClr val="FF0000"/>
                </a:solidFill>
              </a:rPr>
              <a:t>) </a:t>
            </a:r>
            <a:r>
              <a:rPr kumimoji="1" lang="ja-JP" altLang="en-US" sz="2000" dirty="0">
                <a:solidFill>
                  <a:srgbClr val="FF0000"/>
                </a:solidFill>
              </a:rPr>
              <a:t>で</a:t>
            </a:r>
            <a:br>
              <a:rPr kumimoji="1" lang="en-US" altLang="ja-JP" sz="2000" dirty="0">
                <a:solidFill>
                  <a:srgbClr val="FF0000"/>
                </a:solidFill>
              </a:rPr>
            </a:br>
            <a:r>
              <a:rPr kumimoji="1" lang="ja-JP" altLang="en-US" sz="2000" dirty="0">
                <a:solidFill>
                  <a:srgbClr val="FF0000"/>
                </a:solidFill>
              </a:rPr>
              <a:t>平方根を求める</a:t>
            </a:r>
            <a:endParaRPr kumimoji="1" lang="en-US" altLang="ja-JP" sz="2000" dirty="0">
              <a:solidFill>
                <a:srgbClr val="FF0000"/>
              </a:solidFill>
            </a:endParaRPr>
          </a:p>
        </p:txBody>
      </p:sp>
      <p:cxnSp>
        <p:nvCxnSpPr>
          <p:cNvPr id="10" name="直線コネクタ 9">
            <a:extLst>
              <a:ext uri="{FF2B5EF4-FFF2-40B4-BE49-F238E27FC236}">
                <a16:creationId xmlns:a16="http://schemas.microsoft.com/office/drawing/2014/main" id="{57F19609-C1FB-9A3B-A0E7-C7F21ED67649}"/>
              </a:ext>
            </a:extLst>
          </p:cNvPr>
          <p:cNvCxnSpPr/>
          <p:nvPr/>
        </p:nvCxnSpPr>
        <p:spPr>
          <a:xfrm>
            <a:off x="3680460" y="2571750"/>
            <a:ext cx="101441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19556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EC75A4-E08B-1D84-2EE6-198E755A9B3A}"/>
              </a:ext>
            </a:extLst>
          </p:cNvPr>
          <p:cNvSpPr>
            <a:spLocks noGrp="1"/>
          </p:cNvSpPr>
          <p:nvPr>
            <p:ph type="title"/>
          </p:nvPr>
        </p:nvSpPr>
        <p:spPr>
          <a:xfrm>
            <a:off x="1443491" y="154335"/>
            <a:ext cx="6571343" cy="1049235"/>
          </a:xfrm>
        </p:spPr>
        <p:txBody>
          <a:bodyPr/>
          <a:lstStyle/>
          <a:p>
            <a:r>
              <a:rPr kumimoji="1" lang="ja-JP" altLang="en-US" b="1" dirty="0">
                <a:solidFill>
                  <a:srgbClr val="0070C0"/>
                </a:solidFill>
              </a:rPr>
              <a:t>九九の表を表示</a:t>
            </a:r>
          </a:p>
        </p:txBody>
      </p:sp>
      <p:sp>
        <p:nvSpPr>
          <p:cNvPr id="3" name="コンテンツ プレースホルダー 2">
            <a:extLst>
              <a:ext uri="{FF2B5EF4-FFF2-40B4-BE49-F238E27FC236}">
                <a16:creationId xmlns:a16="http://schemas.microsoft.com/office/drawing/2014/main" id="{FB3F01EC-AB36-55AD-E740-6010B91B2389}"/>
              </a:ext>
            </a:extLst>
          </p:cNvPr>
          <p:cNvSpPr>
            <a:spLocks noGrp="1"/>
          </p:cNvSpPr>
          <p:nvPr>
            <p:ph idx="1"/>
          </p:nvPr>
        </p:nvSpPr>
        <p:spPr/>
        <p:txBody>
          <a:bodyPr/>
          <a:lstStyle/>
          <a:p>
            <a:endParaRPr kumimoji="1" lang="ja-JP" altLang="en-US"/>
          </a:p>
        </p:txBody>
      </p:sp>
      <p:pic>
        <p:nvPicPr>
          <p:cNvPr id="5" name="図 4">
            <a:extLst>
              <a:ext uri="{FF2B5EF4-FFF2-40B4-BE49-F238E27FC236}">
                <a16:creationId xmlns:a16="http://schemas.microsoft.com/office/drawing/2014/main" id="{8ED460BE-09EA-155A-A99E-B8F5BF185B28}"/>
              </a:ext>
            </a:extLst>
          </p:cNvPr>
          <p:cNvPicPr>
            <a:picLocks noChangeAspect="1"/>
          </p:cNvPicPr>
          <p:nvPr/>
        </p:nvPicPr>
        <p:blipFill>
          <a:blip r:embed="rId2"/>
          <a:stretch>
            <a:fillRect/>
          </a:stretch>
        </p:blipFill>
        <p:spPr>
          <a:xfrm>
            <a:off x="1597181" y="804520"/>
            <a:ext cx="5949638" cy="5998606"/>
          </a:xfrm>
          <a:prstGeom prst="rect">
            <a:avLst/>
          </a:prstGeom>
        </p:spPr>
      </p:pic>
      <p:sp>
        <p:nvSpPr>
          <p:cNvPr id="6" name="吹き出し: 角を丸めた四角形 5">
            <a:extLst>
              <a:ext uri="{FF2B5EF4-FFF2-40B4-BE49-F238E27FC236}">
                <a16:creationId xmlns:a16="http://schemas.microsoft.com/office/drawing/2014/main" id="{416A8C19-3F32-0D8F-ECFD-F31444F3180B}"/>
              </a:ext>
            </a:extLst>
          </p:cNvPr>
          <p:cNvSpPr/>
          <p:nvPr/>
        </p:nvSpPr>
        <p:spPr>
          <a:xfrm>
            <a:off x="5029200" y="5561139"/>
            <a:ext cx="3786263" cy="769580"/>
          </a:xfrm>
          <a:prstGeom prst="wedgeRoundRectCallout">
            <a:avLst>
              <a:gd name="adj1" fmla="val -49226"/>
              <a:gd name="adj2" fmla="val 20790"/>
              <a:gd name="adj3" fmla="val 16667"/>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kumimoji="1" lang="ja-JP" altLang="en-US" sz="2800" b="1" dirty="0">
                <a:solidFill>
                  <a:srgbClr val="FF0000"/>
                </a:solidFill>
              </a:rPr>
              <a:t>練習問題</a:t>
            </a:r>
            <a:r>
              <a:rPr kumimoji="1" lang="en-US" altLang="ja-JP" sz="2800" b="1" dirty="0">
                <a:solidFill>
                  <a:srgbClr val="FF0000"/>
                </a:solidFill>
              </a:rPr>
              <a:t>(</a:t>
            </a:r>
            <a:r>
              <a:rPr kumimoji="1" lang="ja-JP" altLang="en-US" sz="2800" b="1" dirty="0">
                <a:solidFill>
                  <a:srgbClr val="FF0000"/>
                </a:solidFill>
              </a:rPr>
              <a:t>九九の表</a:t>
            </a:r>
            <a:r>
              <a:rPr kumimoji="1" lang="en-US" altLang="ja-JP" sz="2800" b="1" dirty="0">
                <a:solidFill>
                  <a:srgbClr val="FF0000"/>
                </a:solidFill>
              </a:rPr>
              <a:t>)</a:t>
            </a:r>
            <a:endParaRPr lang="en-US" altLang="ja-JP" sz="2400" b="1" dirty="0">
              <a:solidFill>
                <a:srgbClr val="FF0000"/>
              </a:solidFill>
              <a:ea typeface="游ゴシック"/>
            </a:endParaRPr>
          </a:p>
        </p:txBody>
      </p:sp>
      <p:sp>
        <p:nvSpPr>
          <p:cNvPr id="7" name="吹き出し: 角を丸めた四角形 6">
            <a:extLst>
              <a:ext uri="{FF2B5EF4-FFF2-40B4-BE49-F238E27FC236}">
                <a16:creationId xmlns:a16="http://schemas.microsoft.com/office/drawing/2014/main" id="{29E52B7D-E2C4-435D-646F-96C59A57A58B}"/>
              </a:ext>
            </a:extLst>
          </p:cNvPr>
          <p:cNvSpPr/>
          <p:nvPr/>
        </p:nvSpPr>
        <p:spPr>
          <a:xfrm>
            <a:off x="6090019" y="1391654"/>
            <a:ext cx="2725444" cy="752283"/>
          </a:xfrm>
          <a:prstGeom prst="wedgeRoundRectCallout">
            <a:avLst>
              <a:gd name="adj1" fmla="val -43515"/>
              <a:gd name="adj2" fmla="val 98628"/>
              <a:gd name="adj3" fmla="val 16667"/>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2000" dirty="0">
                <a:solidFill>
                  <a:srgbClr val="FF0000"/>
                </a:solidFill>
              </a:rPr>
              <a:t>2</a:t>
            </a:r>
            <a:r>
              <a:rPr kumimoji="1" lang="ja-JP" altLang="en-US" sz="2000" dirty="0">
                <a:solidFill>
                  <a:srgbClr val="FF0000"/>
                </a:solidFill>
              </a:rPr>
              <a:t>文字表示にする</a:t>
            </a:r>
            <a:endParaRPr kumimoji="1" lang="en-US" altLang="ja-JP" sz="2000" dirty="0">
              <a:solidFill>
                <a:srgbClr val="FF0000"/>
              </a:solidFill>
            </a:endParaRPr>
          </a:p>
        </p:txBody>
      </p:sp>
      <p:cxnSp>
        <p:nvCxnSpPr>
          <p:cNvPr id="8" name="直線コネクタ 7">
            <a:extLst>
              <a:ext uri="{FF2B5EF4-FFF2-40B4-BE49-F238E27FC236}">
                <a16:creationId xmlns:a16="http://schemas.microsoft.com/office/drawing/2014/main" id="{15295244-E2E4-95E1-F28B-C7EE3C3DDFF3}"/>
              </a:ext>
            </a:extLst>
          </p:cNvPr>
          <p:cNvCxnSpPr>
            <a:cxnSpLocks/>
          </p:cNvCxnSpPr>
          <p:nvPr/>
        </p:nvCxnSpPr>
        <p:spPr>
          <a:xfrm>
            <a:off x="5666255" y="2804578"/>
            <a:ext cx="768835"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4901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6FF60B-B308-4D2E-B2E6-65F8BD220AE6}"/>
              </a:ext>
            </a:extLst>
          </p:cNvPr>
          <p:cNvSpPr>
            <a:spLocks noGrp="1"/>
          </p:cNvSpPr>
          <p:nvPr>
            <p:ph type="title"/>
          </p:nvPr>
        </p:nvSpPr>
        <p:spPr/>
        <p:txBody>
          <a:bodyPr>
            <a:normAutofit/>
          </a:bodyPr>
          <a:lstStyle/>
          <a:p>
            <a:r>
              <a:rPr kumimoji="1" lang="ja-JP" altLang="en-US"/>
              <a:t>制御構文</a:t>
            </a:r>
            <a:r>
              <a:rPr kumimoji="1" lang="en-US" altLang="ja-JP"/>
              <a:t>(5)</a:t>
            </a:r>
            <a:br>
              <a:rPr kumimoji="1" lang="en-US" altLang="ja-JP"/>
            </a:br>
            <a:r>
              <a:rPr kumimoji="1" lang="en-US" altLang="ja-JP"/>
              <a:t>	</a:t>
            </a:r>
            <a:r>
              <a:rPr lang="ja-JP" altLang="en-US" sz="2700"/>
              <a:t>関数と実引数</a:t>
            </a:r>
            <a:r>
              <a:rPr lang="en-US" altLang="ja-JP" sz="2700"/>
              <a:t>,</a:t>
            </a:r>
            <a:r>
              <a:rPr lang="ja-JP" altLang="en-US" sz="2700"/>
              <a:t>仮引数の値の受け渡し</a:t>
            </a:r>
            <a:endParaRPr kumimoji="1" lang="ja-JP" altLang="en-US"/>
          </a:p>
        </p:txBody>
      </p:sp>
      <p:sp>
        <p:nvSpPr>
          <p:cNvPr id="13" name="テキスト ボックス 12">
            <a:extLst>
              <a:ext uri="{FF2B5EF4-FFF2-40B4-BE49-F238E27FC236}">
                <a16:creationId xmlns:a16="http://schemas.microsoft.com/office/drawing/2014/main" id="{E25C3402-B716-48FE-ABCC-7F86394BBFE4}"/>
              </a:ext>
            </a:extLst>
          </p:cNvPr>
          <p:cNvSpPr txBox="1"/>
          <p:nvPr/>
        </p:nvSpPr>
        <p:spPr>
          <a:xfrm>
            <a:off x="485663" y="2344345"/>
            <a:ext cx="5415685" cy="3139321"/>
          </a:xfrm>
          <a:prstGeom prst="rect">
            <a:avLst/>
          </a:prstGeom>
          <a:noFill/>
        </p:spPr>
        <p:txBody>
          <a:bodyPr wrap="square" rtlCol="0">
            <a:spAutoFit/>
          </a:bodyPr>
          <a:lstStyle/>
          <a:p>
            <a:pPr marL="0" indent="0">
              <a:buNone/>
            </a:pPr>
            <a:r>
              <a:rPr kumimoji="1" lang="en-US" altLang="ja-JP" dirty="0">
                <a:latin typeface="Consolas" panose="020B0609020204030204" pitchFamily="49" charset="0"/>
              </a:rPr>
              <a:t>        </a:t>
            </a:r>
            <a:r>
              <a:rPr kumimoji="1" lang="ja-JP" altLang="en-US" b="1" dirty="0">
                <a:solidFill>
                  <a:srgbClr val="00B0F0"/>
                </a:solidFill>
                <a:latin typeface="Consolas" panose="020B0609020204030204" pitchFamily="49" charset="0"/>
              </a:rPr>
              <a:t>関数名 </a:t>
            </a:r>
            <a:r>
              <a:rPr kumimoji="1" lang="ja-JP" altLang="en-US" dirty="0">
                <a:solidFill>
                  <a:srgbClr val="FF0000"/>
                </a:solidFill>
                <a:latin typeface="Consolas" panose="020B0609020204030204" pitchFamily="49" charset="0"/>
              </a:rPr>
              <a:t>仮引数</a:t>
            </a:r>
            <a:r>
              <a:rPr kumimoji="1" lang="en-US" altLang="ja-JP" dirty="0">
                <a:solidFill>
                  <a:srgbClr val="FF0000"/>
                </a:solidFill>
                <a:latin typeface="Consolas" panose="020B0609020204030204" pitchFamily="49" charset="0"/>
              </a:rPr>
              <a:t>1 </a:t>
            </a:r>
            <a:r>
              <a:rPr kumimoji="1" lang="ja-JP" altLang="en-US" dirty="0">
                <a:solidFill>
                  <a:srgbClr val="FF0000"/>
                </a:solidFill>
                <a:latin typeface="Consolas" panose="020B0609020204030204" pitchFamily="49" charset="0"/>
              </a:rPr>
              <a:t>仮引数</a:t>
            </a:r>
            <a:r>
              <a:rPr kumimoji="1" lang="en-US" altLang="ja-JP" dirty="0">
                <a:solidFill>
                  <a:srgbClr val="FF0000"/>
                </a:solidFill>
                <a:latin typeface="Consolas" panose="020B0609020204030204" pitchFamily="49" charset="0"/>
              </a:rPr>
              <a:t>2</a:t>
            </a:r>
          </a:p>
          <a:p>
            <a:pPr marL="0" indent="0">
              <a:buNone/>
            </a:pPr>
            <a:r>
              <a:rPr kumimoji="1" lang="en-US" altLang="ja-JP" dirty="0">
                <a:latin typeface="Consolas" panose="020B0609020204030204" pitchFamily="49" charset="0"/>
              </a:rPr>
              <a:t>function </a:t>
            </a:r>
            <a:r>
              <a:rPr kumimoji="1" lang="en-US" altLang="ja-JP" b="1" dirty="0">
                <a:solidFill>
                  <a:srgbClr val="00B0F0"/>
                </a:solidFill>
                <a:latin typeface="Consolas" panose="020B0609020204030204" pitchFamily="49" charset="0"/>
              </a:rPr>
              <a:t>foo</a:t>
            </a:r>
            <a:r>
              <a:rPr kumimoji="1" lang="en-US" altLang="ja-JP" dirty="0">
                <a:latin typeface="Consolas" panose="020B0609020204030204" pitchFamily="49" charset="0"/>
              </a:rPr>
              <a:t>(  </a:t>
            </a:r>
            <a:r>
              <a:rPr kumimoji="1" lang="en-US" altLang="ja-JP" dirty="0">
                <a:solidFill>
                  <a:srgbClr val="FF0000"/>
                </a:solidFill>
                <a:latin typeface="Consolas" panose="020B0609020204030204" pitchFamily="49" charset="0"/>
              </a:rPr>
              <a:t>v1</a:t>
            </a:r>
            <a:r>
              <a:rPr kumimoji="1" lang="en-US" altLang="ja-JP" dirty="0">
                <a:latin typeface="Consolas" panose="020B0609020204030204" pitchFamily="49" charset="0"/>
              </a:rPr>
              <a:t> ,    </a:t>
            </a:r>
            <a:r>
              <a:rPr kumimoji="1" lang="en-US" altLang="ja-JP" dirty="0">
                <a:solidFill>
                  <a:srgbClr val="FF0000"/>
                </a:solidFill>
                <a:latin typeface="Consolas" panose="020B0609020204030204" pitchFamily="49" charset="0"/>
              </a:rPr>
              <a:t>v2</a:t>
            </a:r>
            <a:r>
              <a:rPr kumimoji="1" lang="en-US" altLang="ja-JP" dirty="0">
                <a:latin typeface="Consolas" panose="020B0609020204030204" pitchFamily="49" charset="0"/>
              </a:rPr>
              <a:t>  ) {</a:t>
            </a:r>
          </a:p>
          <a:p>
            <a:pPr marL="0" indent="0">
              <a:buNone/>
            </a:pPr>
            <a:r>
              <a:rPr kumimoji="1" lang="en-US" altLang="ja-JP" dirty="0">
                <a:latin typeface="Consolas" panose="020B0609020204030204" pitchFamily="49" charset="0"/>
              </a:rPr>
              <a:t>    let </a:t>
            </a:r>
            <a:r>
              <a:rPr kumimoji="1" lang="ja-JP" altLang="en-US" dirty="0">
                <a:latin typeface="Consolas" panose="020B0609020204030204" pitchFamily="49" charset="0"/>
              </a:rPr>
              <a:t>変数</a:t>
            </a:r>
            <a:r>
              <a:rPr kumimoji="1" lang="en-US" altLang="ja-JP" dirty="0">
                <a:latin typeface="Consolas" panose="020B0609020204030204" pitchFamily="49" charset="0"/>
              </a:rPr>
              <a:t>1 , </a:t>
            </a:r>
            <a:r>
              <a:rPr kumimoji="1" lang="ja-JP" altLang="en-US" dirty="0">
                <a:latin typeface="Consolas" panose="020B0609020204030204" pitchFamily="49" charset="0"/>
              </a:rPr>
              <a:t>変数</a:t>
            </a:r>
            <a:r>
              <a:rPr kumimoji="1" lang="en-US" altLang="ja-JP" dirty="0">
                <a:latin typeface="Consolas" panose="020B0609020204030204" pitchFamily="49" charset="0"/>
              </a:rPr>
              <a:t>2 ;</a:t>
            </a:r>
          </a:p>
          <a:p>
            <a:pPr marL="0" indent="0">
              <a:buNone/>
            </a:pPr>
            <a:r>
              <a:rPr kumimoji="1" lang="en-US" altLang="ja-JP" dirty="0">
                <a:latin typeface="Consolas" panose="020B0609020204030204" pitchFamily="49" charset="0"/>
              </a:rPr>
              <a:t>    // let</a:t>
            </a:r>
            <a:r>
              <a:rPr kumimoji="1" lang="ja-JP" altLang="en-US" dirty="0">
                <a:latin typeface="Consolas" panose="020B0609020204030204" pitchFamily="49" charset="0"/>
              </a:rPr>
              <a:t>で宣言した変数や仮引数は、</a:t>
            </a:r>
            <a:endParaRPr kumimoji="1" lang="en-US" altLang="ja-JP" dirty="0">
              <a:latin typeface="Consolas" panose="020B0609020204030204" pitchFamily="49" charset="0"/>
            </a:endParaRPr>
          </a:p>
          <a:p>
            <a:pPr marL="0" indent="0">
              <a:buNone/>
            </a:pPr>
            <a:r>
              <a:rPr kumimoji="1" lang="en-US" altLang="ja-JP" dirty="0">
                <a:latin typeface="Consolas" panose="020B0609020204030204" pitchFamily="49" charset="0"/>
              </a:rPr>
              <a:t>    // </a:t>
            </a:r>
            <a:r>
              <a:rPr kumimoji="1" lang="ja-JP" altLang="en-US" dirty="0">
                <a:latin typeface="Consolas" panose="020B0609020204030204" pitchFamily="49" charset="0"/>
              </a:rPr>
              <a:t>この関数</a:t>
            </a:r>
            <a:r>
              <a:rPr kumimoji="1" lang="en-US" altLang="ja-JP" dirty="0">
                <a:latin typeface="Consolas" panose="020B0609020204030204" pitchFamily="49" charset="0"/>
              </a:rPr>
              <a:t>foo</a:t>
            </a:r>
            <a:r>
              <a:rPr kumimoji="1" lang="ja-JP" altLang="en-US" dirty="0">
                <a:latin typeface="Consolas" panose="020B0609020204030204" pitchFamily="49" charset="0"/>
              </a:rPr>
              <a:t>の中で有効</a:t>
            </a:r>
            <a:endParaRPr kumimoji="1" lang="en-US" altLang="ja-JP" dirty="0">
              <a:latin typeface="Consolas" panose="020B0609020204030204" pitchFamily="49" charset="0"/>
            </a:endParaRPr>
          </a:p>
          <a:p>
            <a:pPr marL="0" indent="0">
              <a:buNone/>
            </a:pPr>
            <a:endParaRPr kumimoji="1" lang="en-US" altLang="ja-JP" dirty="0">
              <a:latin typeface="Consolas" panose="020B0609020204030204" pitchFamily="49" charset="0"/>
            </a:endParaRPr>
          </a:p>
          <a:p>
            <a:pPr marL="0" indent="0">
              <a:buNone/>
            </a:pPr>
            <a:r>
              <a:rPr kumimoji="1" lang="en-US" altLang="ja-JP" dirty="0">
                <a:latin typeface="Consolas" panose="020B0609020204030204" pitchFamily="49" charset="0"/>
              </a:rPr>
              <a:t>    return </a:t>
            </a:r>
            <a:r>
              <a:rPr kumimoji="1" lang="en-US" altLang="ja-JP" b="1" dirty="0">
                <a:solidFill>
                  <a:srgbClr val="7030A0"/>
                </a:solidFill>
                <a:latin typeface="Consolas" panose="020B0609020204030204" pitchFamily="49" charset="0"/>
              </a:rPr>
              <a:t>v1</a:t>
            </a:r>
            <a:r>
              <a:rPr kumimoji="1" lang="ja-JP" altLang="en-US" b="1" dirty="0">
                <a:solidFill>
                  <a:srgbClr val="7030A0"/>
                </a:solidFill>
                <a:latin typeface="Consolas" panose="020B0609020204030204" pitchFamily="49" charset="0"/>
              </a:rPr>
              <a:t> </a:t>
            </a:r>
            <a:r>
              <a:rPr kumimoji="1" lang="en-US" altLang="ja-JP" b="1" dirty="0">
                <a:solidFill>
                  <a:srgbClr val="7030A0"/>
                </a:solidFill>
                <a:latin typeface="Consolas" panose="020B0609020204030204" pitchFamily="49" charset="0"/>
              </a:rPr>
              <a:t>+</a:t>
            </a:r>
            <a:r>
              <a:rPr kumimoji="1" lang="ja-JP" altLang="en-US" b="1" dirty="0">
                <a:solidFill>
                  <a:srgbClr val="7030A0"/>
                </a:solidFill>
                <a:latin typeface="Consolas" panose="020B0609020204030204" pitchFamily="49" charset="0"/>
              </a:rPr>
              <a:t> </a:t>
            </a:r>
            <a:r>
              <a:rPr kumimoji="1" lang="en-US" altLang="ja-JP" b="1" dirty="0">
                <a:solidFill>
                  <a:srgbClr val="7030A0"/>
                </a:solidFill>
                <a:latin typeface="Consolas" panose="020B0609020204030204" pitchFamily="49" charset="0"/>
              </a:rPr>
              <a:t>v2</a:t>
            </a:r>
            <a:r>
              <a:rPr kumimoji="1" lang="ja-JP" altLang="en-US" b="1" dirty="0">
                <a:solidFill>
                  <a:srgbClr val="7030A0"/>
                </a:solidFill>
                <a:latin typeface="Consolas" panose="020B0609020204030204" pitchFamily="49" charset="0"/>
              </a:rPr>
              <a:t> </a:t>
            </a:r>
            <a:r>
              <a:rPr kumimoji="1" lang="en-US" altLang="ja-JP" dirty="0">
                <a:latin typeface="Consolas" panose="020B0609020204030204" pitchFamily="49" charset="0"/>
              </a:rPr>
              <a:t>;</a:t>
            </a:r>
          </a:p>
          <a:p>
            <a:pPr marL="0" indent="0">
              <a:buNone/>
            </a:pPr>
            <a:r>
              <a:rPr kumimoji="1" lang="en-US" altLang="ja-JP" dirty="0">
                <a:latin typeface="Consolas" panose="020B0609020204030204" pitchFamily="49" charset="0"/>
              </a:rPr>
              <a:t>}</a:t>
            </a:r>
          </a:p>
          <a:p>
            <a:pPr marL="0" indent="0">
              <a:buNone/>
            </a:pPr>
            <a:endParaRPr kumimoji="1" lang="en-US" altLang="ja-JP" dirty="0">
              <a:latin typeface="Consolas" panose="020B0609020204030204" pitchFamily="49" charset="0"/>
            </a:endParaRPr>
          </a:p>
          <a:p>
            <a:pPr marL="0" indent="0">
              <a:buNone/>
            </a:pPr>
            <a:r>
              <a:rPr kumimoji="1" lang="en-US" altLang="ja-JP" dirty="0">
                <a:latin typeface="Consolas" panose="020B0609020204030204" pitchFamily="49" charset="0"/>
              </a:rPr>
              <a:t>var </a:t>
            </a:r>
            <a:r>
              <a:rPr kumimoji="1" lang="en-US" altLang="ja-JP" b="1" dirty="0" err="1">
                <a:solidFill>
                  <a:srgbClr val="7030A0"/>
                </a:solidFill>
                <a:latin typeface="Consolas" panose="020B0609020204030204" pitchFamily="49" charset="0"/>
              </a:rPr>
              <a:t>ans</a:t>
            </a:r>
            <a:r>
              <a:rPr kumimoji="1" lang="en-US" altLang="ja-JP" dirty="0">
                <a:latin typeface="Consolas" panose="020B0609020204030204" pitchFamily="49" charset="0"/>
              </a:rPr>
              <a:t> = foo( </a:t>
            </a:r>
            <a:r>
              <a:rPr kumimoji="1" lang="en-US" altLang="ja-JP" dirty="0">
                <a:solidFill>
                  <a:srgbClr val="0070C0"/>
                </a:solidFill>
                <a:latin typeface="Consolas" panose="020B0609020204030204" pitchFamily="49" charset="0"/>
              </a:rPr>
              <a:t>123</a:t>
            </a:r>
            <a:r>
              <a:rPr kumimoji="1" lang="en-US" altLang="ja-JP" dirty="0">
                <a:latin typeface="Consolas" panose="020B0609020204030204" pitchFamily="49" charset="0"/>
              </a:rPr>
              <a:t> ,   </a:t>
            </a:r>
            <a:r>
              <a:rPr kumimoji="1" lang="en-US" altLang="ja-JP" dirty="0">
                <a:solidFill>
                  <a:srgbClr val="0070C0"/>
                </a:solidFill>
                <a:latin typeface="Consolas" panose="020B0609020204030204" pitchFamily="49" charset="0"/>
              </a:rPr>
              <a:t>“</a:t>
            </a:r>
            <a:r>
              <a:rPr kumimoji="1" lang="en-US" altLang="ja-JP" dirty="0" err="1">
                <a:solidFill>
                  <a:srgbClr val="0070C0"/>
                </a:solidFill>
                <a:latin typeface="Consolas" panose="020B0609020204030204" pitchFamily="49" charset="0"/>
              </a:rPr>
              <a:t>abc</a:t>
            </a:r>
            <a:r>
              <a:rPr kumimoji="1" lang="en-US" altLang="ja-JP" dirty="0">
                <a:solidFill>
                  <a:srgbClr val="0070C0"/>
                </a:solidFill>
                <a:latin typeface="Consolas" panose="020B0609020204030204" pitchFamily="49" charset="0"/>
              </a:rPr>
              <a:t>” </a:t>
            </a:r>
            <a:r>
              <a:rPr kumimoji="1" lang="en-US" altLang="ja-JP" dirty="0">
                <a:latin typeface="Consolas" panose="020B0609020204030204" pitchFamily="49" charset="0"/>
              </a:rPr>
              <a:t>) ;</a:t>
            </a:r>
          </a:p>
          <a:p>
            <a:pPr marL="0" indent="0">
              <a:buNone/>
            </a:pPr>
            <a:r>
              <a:rPr kumimoji="1" lang="en-US" altLang="ja-JP" dirty="0">
                <a:latin typeface="Consolas" panose="020B0609020204030204" pitchFamily="49" charset="0"/>
              </a:rPr>
              <a:t>               </a:t>
            </a:r>
            <a:r>
              <a:rPr kumimoji="1" lang="ja-JP" altLang="en-US" dirty="0">
                <a:solidFill>
                  <a:srgbClr val="0070C0"/>
                </a:solidFill>
                <a:latin typeface="Consolas" panose="020B0609020204030204" pitchFamily="49" charset="0"/>
              </a:rPr>
              <a:t>実引数</a:t>
            </a:r>
            <a:r>
              <a:rPr kumimoji="1" lang="en-US" altLang="ja-JP" dirty="0">
                <a:solidFill>
                  <a:srgbClr val="0070C0"/>
                </a:solidFill>
                <a:latin typeface="Consolas" panose="020B0609020204030204" pitchFamily="49" charset="0"/>
              </a:rPr>
              <a:t>1  </a:t>
            </a:r>
            <a:r>
              <a:rPr kumimoji="1" lang="ja-JP" altLang="en-US" dirty="0">
                <a:solidFill>
                  <a:srgbClr val="0070C0"/>
                </a:solidFill>
                <a:latin typeface="Consolas" panose="020B0609020204030204" pitchFamily="49" charset="0"/>
              </a:rPr>
              <a:t>実引数</a:t>
            </a:r>
            <a:r>
              <a:rPr kumimoji="1" lang="en-US" altLang="ja-JP" dirty="0">
                <a:solidFill>
                  <a:srgbClr val="0070C0"/>
                </a:solidFill>
                <a:latin typeface="Consolas" panose="020B0609020204030204" pitchFamily="49" charset="0"/>
              </a:rPr>
              <a:t>2</a:t>
            </a:r>
          </a:p>
        </p:txBody>
      </p:sp>
      <p:sp>
        <p:nvSpPr>
          <p:cNvPr id="36" name="テキスト ボックス 35">
            <a:extLst>
              <a:ext uri="{FF2B5EF4-FFF2-40B4-BE49-F238E27FC236}">
                <a16:creationId xmlns:a16="http://schemas.microsoft.com/office/drawing/2014/main" id="{7A6F9568-D2D7-49A1-A27D-CC62587BFA10}"/>
              </a:ext>
            </a:extLst>
          </p:cNvPr>
          <p:cNvSpPr txBox="1"/>
          <p:nvPr/>
        </p:nvSpPr>
        <p:spPr>
          <a:xfrm>
            <a:off x="5198982" y="2067345"/>
            <a:ext cx="3945018" cy="3693319"/>
          </a:xfrm>
          <a:prstGeom prst="rect">
            <a:avLst/>
          </a:prstGeom>
          <a:noFill/>
        </p:spPr>
        <p:txBody>
          <a:bodyPr wrap="square" rtlCol="0">
            <a:spAutoFit/>
          </a:bodyPr>
          <a:lstStyle/>
          <a:p>
            <a:pPr marL="0" indent="0">
              <a:buNone/>
            </a:pPr>
            <a:r>
              <a:rPr kumimoji="1" lang="ja-JP" altLang="en-US">
                <a:latin typeface="Consolas" panose="020B0609020204030204" pitchFamily="49" charset="0"/>
              </a:rPr>
              <a:t>関数</a:t>
            </a:r>
            <a:r>
              <a:rPr kumimoji="1" lang="en-US" altLang="ja-JP">
                <a:latin typeface="Consolas" panose="020B0609020204030204" pitchFamily="49" charset="0"/>
              </a:rPr>
              <a:t>foo()</a:t>
            </a:r>
            <a:r>
              <a:rPr kumimoji="1" lang="ja-JP" altLang="en-US">
                <a:latin typeface="Consolas" panose="020B0609020204030204" pitchFamily="49" charset="0"/>
              </a:rPr>
              <a:t>を呼び出すと</a:t>
            </a:r>
            <a:r>
              <a:rPr kumimoji="1" lang="en-US" altLang="ja-JP">
                <a:latin typeface="Consolas" panose="020B0609020204030204" pitchFamily="49" charset="0"/>
              </a:rPr>
              <a:t>...</a:t>
            </a:r>
          </a:p>
          <a:p>
            <a:pPr marL="0" indent="0">
              <a:buNone/>
            </a:pPr>
            <a:br>
              <a:rPr kumimoji="1" lang="en-US" altLang="ja-JP">
                <a:latin typeface="Consolas" panose="020B0609020204030204" pitchFamily="49" charset="0"/>
              </a:rPr>
            </a:br>
            <a:r>
              <a:rPr kumimoji="1" lang="ja-JP" altLang="en-US">
                <a:latin typeface="Consolas" panose="020B0609020204030204" pitchFamily="49" charset="0"/>
              </a:rPr>
              <a:t>仮引数</a:t>
            </a:r>
            <a:r>
              <a:rPr kumimoji="1" lang="en-US" altLang="ja-JP">
                <a:latin typeface="Consolas" panose="020B0609020204030204" pitchFamily="49" charset="0"/>
              </a:rPr>
              <a:t>1 =</a:t>
            </a:r>
            <a:r>
              <a:rPr kumimoji="1" lang="ja-JP" altLang="en-US">
                <a:latin typeface="Consolas" panose="020B0609020204030204" pitchFamily="49" charset="0"/>
              </a:rPr>
              <a:t> 実引数</a:t>
            </a:r>
            <a:r>
              <a:rPr kumimoji="1" lang="en-US" altLang="ja-JP">
                <a:latin typeface="Consolas" panose="020B0609020204030204" pitchFamily="49" charset="0"/>
              </a:rPr>
              <a:t>1 ;</a:t>
            </a:r>
          </a:p>
          <a:p>
            <a:pPr marL="0" indent="0">
              <a:buNone/>
            </a:pPr>
            <a:r>
              <a:rPr kumimoji="1" lang="en-US" altLang="ja-JP">
                <a:solidFill>
                  <a:srgbClr val="FF0000"/>
                </a:solidFill>
                <a:latin typeface="Consolas" panose="020B0609020204030204" pitchFamily="49" charset="0"/>
              </a:rPr>
              <a:t>v1 = </a:t>
            </a:r>
            <a:r>
              <a:rPr kumimoji="1" lang="en-US" altLang="ja-JP">
                <a:solidFill>
                  <a:srgbClr val="0070C0"/>
                </a:solidFill>
                <a:latin typeface="Consolas" panose="020B0609020204030204" pitchFamily="49" charset="0"/>
              </a:rPr>
              <a:t>123 ;</a:t>
            </a:r>
          </a:p>
          <a:p>
            <a:pPr marL="0" indent="0">
              <a:buNone/>
            </a:pPr>
            <a:r>
              <a:rPr kumimoji="1" lang="ja-JP" altLang="en-US">
                <a:latin typeface="Consolas" panose="020B0609020204030204" pitchFamily="49" charset="0"/>
              </a:rPr>
              <a:t>仮引数</a:t>
            </a:r>
            <a:r>
              <a:rPr kumimoji="1" lang="en-US" altLang="ja-JP">
                <a:latin typeface="Consolas" panose="020B0609020204030204" pitchFamily="49" charset="0"/>
              </a:rPr>
              <a:t>2 = </a:t>
            </a:r>
            <a:r>
              <a:rPr kumimoji="1" lang="ja-JP" altLang="en-US">
                <a:latin typeface="Consolas" panose="020B0609020204030204" pitchFamily="49" charset="0"/>
              </a:rPr>
              <a:t>実引数</a:t>
            </a:r>
            <a:r>
              <a:rPr kumimoji="1" lang="en-US" altLang="ja-JP">
                <a:latin typeface="Consolas" panose="020B0609020204030204" pitchFamily="49" charset="0"/>
              </a:rPr>
              <a:t>2 ;</a:t>
            </a:r>
          </a:p>
          <a:p>
            <a:pPr marL="0" indent="0">
              <a:buNone/>
            </a:pPr>
            <a:r>
              <a:rPr kumimoji="1" lang="en-US" altLang="ja-JP">
                <a:solidFill>
                  <a:srgbClr val="FF0000"/>
                </a:solidFill>
                <a:latin typeface="Consolas" panose="020B0609020204030204" pitchFamily="49" charset="0"/>
              </a:rPr>
              <a:t>v2 = </a:t>
            </a:r>
            <a:r>
              <a:rPr kumimoji="1" lang="en-US" altLang="ja-JP">
                <a:solidFill>
                  <a:srgbClr val="0070C0"/>
                </a:solidFill>
                <a:latin typeface="Consolas" panose="020B0609020204030204" pitchFamily="49" charset="0"/>
              </a:rPr>
              <a:t>“</a:t>
            </a:r>
            <a:r>
              <a:rPr kumimoji="1" lang="en-US" altLang="ja-JP" err="1">
                <a:solidFill>
                  <a:srgbClr val="0070C0"/>
                </a:solidFill>
                <a:latin typeface="Consolas" panose="020B0609020204030204" pitchFamily="49" charset="0"/>
              </a:rPr>
              <a:t>abc</a:t>
            </a:r>
            <a:r>
              <a:rPr kumimoji="1" lang="en-US" altLang="ja-JP">
                <a:solidFill>
                  <a:srgbClr val="0070C0"/>
                </a:solidFill>
                <a:latin typeface="Consolas" panose="020B0609020204030204" pitchFamily="49" charset="0"/>
              </a:rPr>
              <a:t>” ;</a:t>
            </a:r>
          </a:p>
          <a:p>
            <a:pPr marL="0" indent="0">
              <a:buNone/>
            </a:pPr>
            <a:endParaRPr kumimoji="1" lang="en-US" altLang="ja-JP">
              <a:latin typeface="Consolas" panose="020B0609020204030204" pitchFamily="49" charset="0"/>
            </a:endParaRPr>
          </a:p>
          <a:p>
            <a:pPr marL="0" indent="0">
              <a:buNone/>
            </a:pPr>
            <a:r>
              <a:rPr kumimoji="1" lang="ja-JP" altLang="en-US">
                <a:latin typeface="Consolas" panose="020B0609020204030204" pitchFamily="49" charset="0"/>
              </a:rPr>
              <a:t>をしてから、関数の中身を実行。</a:t>
            </a:r>
            <a:endParaRPr kumimoji="1" lang="en-US" altLang="ja-JP">
              <a:latin typeface="Consolas" panose="020B0609020204030204" pitchFamily="49" charset="0"/>
            </a:endParaRPr>
          </a:p>
          <a:p>
            <a:pPr marL="0" indent="0">
              <a:buNone/>
            </a:pPr>
            <a:endParaRPr kumimoji="1" lang="en-US" altLang="ja-JP">
              <a:latin typeface="Consolas" panose="020B0609020204030204" pitchFamily="49" charset="0"/>
            </a:endParaRPr>
          </a:p>
          <a:p>
            <a:pPr marL="0" indent="0">
              <a:buNone/>
            </a:pPr>
            <a:r>
              <a:rPr kumimoji="1" lang="en-US" altLang="ja-JP">
                <a:latin typeface="Consolas" panose="020B0609020204030204" pitchFamily="49" charset="0"/>
              </a:rPr>
              <a:t>return </a:t>
            </a:r>
            <a:r>
              <a:rPr kumimoji="1" lang="ja-JP" altLang="en-US" b="1">
                <a:solidFill>
                  <a:srgbClr val="7030A0"/>
                </a:solidFill>
                <a:latin typeface="Consolas" panose="020B0609020204030204" pitchFamily="49" charset="0"/>
              </a:rPr>
              <a:t>返り値</a:t>
            </a:r>
            <a:r>
              <a:rPr kumimoji="1" lang="ja-JP" altLang="en-US">
                <a:latin typeface="Consolas" panose="020B0609020204030204" pitchFamily="49" charset="0"/>
              </a:rPr>
              <a:t> </a:t>
            </a:r>
            <a:r>
              <a:rPr kumimoji="1" lang="en-US" altLang="ja-JP">
                <a:latin typeface="Consolas" panose="020B0609020204030204" pitchFamily="49" charset="0"/>
              </a:rPr>
              <a:t>;</a:t>
            </a:r>
          </a:p>
          <a:p>
            <a:pPr marL="0" indent="0">
              <a:buNone/>
            </a:pPr>
            <a:r>
              <a:rPr kumimoji="1" lang="ja-JP" altLang="en-US">
                <a:latin typeface="Consolas" panose="020B0609020204030204" pitchFamily="49" charset="0"/>
              </a:rPr>
              <a:t>答えを持って帰る。</a:t>
            </a:r>
            <a:endParaRPr kumimoji="1" lang="en-US" altLang="ja-JP">
              <a:latin typeface="Consolas" panose="020B0609020204030204" pitchFamily="49" charset="0"/>
            </a:endParaRPr>
          </a:p>
          <a:p>
            <a:pPr marL="0" indent="0">
              <a:buNone/>
            </a:pPr>
            <a:endParaRPr kumimoji="1" lang="en-US" altLang="ja-JP">
              <a:latin typeface="Consolas" panose="020B0609020204030204" pitchFamily="49" charset="0"/>
            </a:endParaRPr>
          </a:p>
          <a:p>
            <a:pPr marL="0" indent="0">
              <a:buNone/>
            </a:pPr>
            <a:r>
              <a:rPr kumimoji="1" lang="en-US" altLang="ja-JP" err="1">
                <a:latin typeface="Consolas" panose="020B0609020204030204" pitchFamily="49" charset="0"/>
              </a:rPr>
              <a:t>ans</a:t>
            </a:r>
            <a:r>
              <a:rPr kumimoji="1" lang="en-US" altLang="ja-JP">
                <a:latin typeface="Consolas" panose="020B0609020204030204" pitchFamily="49" charset="0"/>
              </a:rPr>
              <a:t> = </a:t>
            </a:r>
            <a:r>
              <a:rPr kumimoji="1" lang="en-US" altLang="ja-JP" b="1">
                <a:solidFill>
                  <a:srgbClr val="7030A0"/>
                </a:solidFill>
                <a:latin typeface="Consolas" panose="020B0609020204030204" pitchFamily="49" charset="0"/>
              </a:rPr>
              <a:t>“123abc”</a:t>
            </a:r>
            <a:r>
              <a:rPr kumimoji="1" lang="ja-JP" altLang="en-US" b="1">
                <a:solidFill>
                  <a:srgbClr val="7030A0"/>
                </a:solidFill>
                <a:latin typeface="Consolas" panose="020B0609020204030204" pitchFamily="49" charset="0"/>
              </a:rPr>
              <a:t> </a:t>
            </a:r>
            <a:r>
              <a:rPr kumimoji="1" lang="en-US" altLang="ja-JP">
                <a:latin typeface="Consolas" panose="020B0609020204030204" pitchFamily="49" charset="0"/>
              </a:rPr>
              <a:t>;</a:t>
            </a:r>
          </a:p>
        </p:txBody>
      </p:sp>
      <p:sp>
        <p:nvSpPr>
          <p:cNvPr id="5" name="四角形: 角を丸くする 4">
            <a:extLst>
              <a:ext uri="{FF2B5EF4-FFF2-40B4-BE49-F238E27FC236}">
                <a16:creationId xmlns:a16="http://schemas.microsoft.com/office/drawing/2014/main" id="{B0D783C4-890F-4F43-BDBA-2D62B50A6FB0}"/>
              </a:ext>
            </a:extLst>
          </p:cNvPr>
          <p:cNvSpPr/>
          <p:nvPr/>
        </p:nvSpPr>
        <p:spPr>
          <a:xfrm>
            <a:off x="2319049" y="4780633"/>
            <a:ext cx="2150402" cy="703034"/>
          </a:xfrm>
          <a:prstGeom prst="roundRect">
            <a:avLst>
              <a:gd name="adj" fmla="val 6580"/>
            </a:avLst>
          </a:prstGeom>
          <a:noFill/>
          <a:ln w="38100">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F88D1722-C37E-44A3-BCC0-BED406FACEE2}"/>
              </a:ext>
            </a:extLst>
          </p:cNvPr>
          <p:cNvSpPr/>
          <p:nvPr/>
        </p:nvSpPr>
        <p:spPr>
          <a:xfrm>
            <a:off x="2319049" y="2344344"/>
            <a:ext cx="1945302" cy="608344"/>
          </a:xfrm>
          <a:prstGeom prst="roundRect">
            <a:avLst>
              <a:gd name="adj" fmla="val 6580"/>
            </a:avLst>
          </a:prstGeom>
          <a:noFill/>
          <a:ln w="38100">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 name="直線矢印コネクタ 3">
            <a:extLst>
              <a:ext uri="{FF2B5EF4-FFF2-40B4-BE49-F238E27FC236}">
                <a16:creationId xmlns:a16="http://schemas.microsoft.com/office/drawing/2014/main" id="{603C79CD-2B72-4904-A24E-4952B78FA684}"/>
              </a:ext>
            </a:extLst>
          </p:cNvPr>
          <p:cNvCxnSpPr>
            <a:cxnSpLocks/>
          </p:cNvCxnSpPr>
          <p:nvPr/>
        </p:nvCxnSpPr>
        <p:spPr>
          <a:xfrm flipV="1">
            <a:off x="3606325" y="2952689"/>
            <a:ext cx="0" cy="182794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四角形: 角を丸くする 11">
            <a:extLst>
              <a:ext uri="{FF2B5EF4-FFF2-40B4-BE49-F238E27FC236}">
                <a16:creationId xmlns:a16="http://schemas.microsoft.com/office/drawing/2014/main" id="{2620A84E-0E0B-4531-8FB2-71C9E87AC535}"/>
              </a:ext>
            </a:extLst>
          </p:cNvPr>
          <p:cNvSpPr/>
          <p:nvPr/>
        </p:nvSpPr>
        <p:spPr>
          <a:xfrm>
            <a:off x="1856152" y="3941751"/>
            <a:ext cx="1092148" cy="476425"/>
          </a:xfrm>
          <a:prstGeom prst="roundRect">
            <a:avLst>
              <a:gd name="adj" fmla="val 6580"/>
            </a:avLst>
          </a:prstGeom>
          <a:noFill/>
          <a:ln w="3810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13F6DE86-8FB3-4811-8901-F8B2404BB682}"/>
              </a:ext>
            </a:extLst>
          </p:cNvPr>
          <p:cNvSpPr/>
          <p:nvPr/>
        </p:nvSpPr>
        <p:spPr>
          <a:xfrm>
            <a:off x="985194" y="4851208"/>
            <a:ext cx="604324" cy="361728"/>
          </a:xfrm>
          <a:prstGeom prst="roundRect">
            <a:avLst>
              <a:gd name="adj" fmla="val 6580"/>
            </a:avLst>
          </a:prstGeom>
          <a:noFill/>
          <a:ln w="3810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855625DE-8B8F-48B2-AECD-17A1B9C695D0}"/>
              </a:ext>
            </a:extLst>
          </p:cNvPr>
          <p:cNvCxnSpPr>
            <a:cxnSpLocks/>
          </p:cNvCxnSpPr>
          <p:nvPr/>
        </p:nvCxnSpPr>
        <p:spPr>
          <a:xfrm flipH="1">
            <a:off x="1528955" y="4418176"/>
            <a:ext cx="560094" cy="39738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590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7640EA-360C-4ED8-BB8A-97F605ED954E}"/>
              </a:ext>
            </a:extLst>
          </p:cNvPr>
          <p:cNvSpPr>
            <a:spLocks noGrp="1"/>
          </p:cNvSpPr>
          <p:nvPr>
            <p:ph type="title"/>
          </p:nvPr>
        </p:nvSpPr>
        <p:spPr/>
        <p:txBody>
          <a:bodyPr/>
          <a:lstStyle/>
          <a:p>
            <a:endParaRPr kumimoji="1" lang="ja-JP" altLang="en-US"/>
          </a:p>
        </p:txBody>
      </p:sp>
      <p:pic>
        <p:nvPicPr>
          <p:cNvPr id="5" name="コンテンツ プレースホルダー 4" descr="テキスト&#10;&#10;自動的に生成された説明">
            <a:extLst>
              <a:ext uri="{FF2B5EF4-FFF2-40B4-BE49-F238E27FC236}">
                <a16:creationId xmlns:a16="http://schemas.microsoft.com/office/drawing/2014/main" id="{CC5D55ED-8528-4DF2-B2A7-DC4FEA8F66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4762" y="81137"/>
            <a:ext cx="7414476" cy="6695726"/>
          </a:xfrm>
        </p:spPr>
      </p:pic>
      <p:sp>
        <p:nvSpPr>
          <p:cNvPr id="3" name="四角形: 角を丸くする 2">
            <a:extLst>
              <a:ext uri="{FF2B5EF4-FFF2-40B4-BE49-F238E27FC236}">
                <a16:creationId xmlns:a16="http://schemas.microsoft.com/office/drawing/2014/main" id="{38161FF5-2193-428A-82EF-DA7FA27B34BE}"/>
              </a:ext>
            </a:extLst>
          </p:cNvPr>
          <p:cNvSpPr/>
          <p:nvPr/>
        </p:nvSpPr>
        <p:spPr>
          <a:xfrm>
            <a:off x="3193774" y="2199862"/>
            <a:ext cx="874643" cy="205408"/>
          </a:xfrm>
          <a:prstGeom prst="roundRect">
            <a:avLst/>
          </a:prstGeom>
          <a:ln w="9525">
            <a:solidFill>
              <a:schemeClr val="accent2"/>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600">
              <a:solidFill>
                <a:schemeClr val="accent1"/>
              </a:solidFill>
              <a:latin typeface="Consolas" panose="020B0609020204030204" pitchFamily="49" charset="0"/>
            </a:endParaRPr>
          </a:p>
        </p:txBody>
      </p:sp>
      <p:sp>
        <p:nvSpPr>
          <p:cNvPr id="6" name="四角形: 角を丸くする 5">
            <a:extLst>
              <a:ext uri="{FF2B5EF4-FFF2-40B4-BE49-F238E27FC236}">
                <a16:creationId xmlns:a16="http://schemas.microsoft.com/office/drawing/2014/main" id="{9FB15EFA-A57C-4132-8C95-317F3D862D5F}"/>
              </a:ext>
            </a:extLst>
          </p:cNvPr>
          <p:cNvSpPr/>
          <p:nvPr/>
        </p:nvSpPr>
        <p:spPr>
          <a:xfrm>
            <a:off x="4291840" y="2199862"/>
            <a:ext cx="874643" cy="205408"/>
          </a:xfrm>
          <a:prstGeom prst="roundRect">
            <a:avLst/>
          </a:prstGeom>
          <a:ln w="9525">
            <a:solidFill>
              <a:schemeClr val="accent2"/>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600"/>
          </a:p>
        </p:txBody>
      </p:sp>
      <p:sp>
        <p:nvSpPr>
          <p:cNvPr id="7" name="四角形: 角を丸くする 6">
            <a:extLst>
              <a:ext uri="{FF2B5EF4-FFF2-40B4-BE49-F238E27FC236}">
                <a16:creationId xmlns:a16="http://schemas.microsoft.com/office/drawing/2014/main" id="{906845FA-3EE4-476F-B726-71A2698FABCE}"/>
              </a:ext>
            </a:extLst>
          </p:cNvPr>
          <p:cNvSpPr/>
          <p:nvPr/>
        </p:nvSpPr>
        <p:spPr>
          <a:xfrm>
            <a:off x="2644741" y="2405269"/>
            <a:ext cx="874643" cy="205408"/>
          </a:xfrm>
          <a:prstGeom prst="roundRect">
            <a:avLst/>
          </a:prstGeom>
          <a:ln w="9525">
            <a:solidFill>
              <a:schemeClr val="accent2"/>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600"/>
          </a:p>
        </p:txBody>
      </p:sp>
      <p:sp>
        <p:nvSpPr>
          <p:cNvPr id="8" name="四角形: 角を丸くする 7">
            <a:extLst>
              <a:ext uri="{FF2B5EF4-FFF2-40B4-BE49-F238E27FC236}">
                <a16:creationId xmlns:a16="http://schemas.microsoft.com/office/drawing/2014/main" id="{B4037A0E-CDA9-44BE-8563-826E6BC433EF}"/>
              </a:ext>
            </a:extLst>
          </p:cNvPr>
          <p:cNvSpPr/>
          <p:nvPr/>
        </p:nvSpPr>
        <p:spPr>
          <a:xfrm>
            <a:off x="4545498" y="4186101"/>
            <a:ext cx="874643" cy="205408"/>
          </a:xfrm>
          <a:prstGeom prst="roundRect">
            <a:avLst/>
          </a:prstGeom>
          <a:ln w="9525">
            <a:solidFill>
              <a:schemeClr val="accent2"/>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600"/>
          </a:p>
        </p:txBody>
      </p:sp>
      <p:sp>
        <p:nvSpPr>
          <p:cNvPr id="9" name="四角形: 角を丸くする 8">
            <a:extLst>
              <a:ext uri="{FF2B5EF4-FFF2-40B4-BE49-F238E27FC236}">
                <a16:creationId xmlns:a16="http://schemas.microsoft.com/office/drawing/2014/main" id="{CA398AD7-3B23-47D8-BA9B-F044C663339E}"/>
              </a:ext>
            </a:extLst>
          </p:cNvPr>
          <p:cNvSpPr/>
          <p:nvPr/>
        </p:nvSpPr>
        <p:spPr>
          <a:xfrm>
            <a:off x="5676693" y="4186101"/>
            <a:ext cx="874643" cy="205408"/>
          </a:xfrm>
          <a:prstGeom prst="roundRect">
            <a:avLst/>
          </a:prstGeom>
          <a:ln w="9525">
            <a:solidFill>
              <a:schemeClr val="accent2"/>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600"/>
          </a:p>
        </p:txBody>
      </p:sp>
      <p:sp>
        <p:nvSpPr>
          <p:cNvPr id="10" name="四角形: 角を丸くする 9">
            <a:extLst>
              <a:ext uri="{FF2B5EF4-FFF2-40B4-BE49-F238E27FC236}">
                <a16:creationId xmlns:a16="http://schemas.microsoft.com/office/drawing/2014/main" id="{3D693B9F-6A52-4FCE-8C70-744324F3B9ED}"/>
              </a:ext>
            </a:extLst>
          </p:cNvPr>
          <p:cNvSpPr/>
          <p:nvPr/>
        </p:nvSpPr>
        <p:spPr>
          <a:xfrm>
            <a:off x="3892410" y="4737616"/>
            <a:ext cx="874643" cy="205408"/>
          </a:xfrm>
          <a:prstGeom prst="roundRect">
            <a:avLst/>
          </a:prstGeom>
          <a:ln w="9525">
            <a:solidFill>
              <a:schemeClr val="accent2"/>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600"/>
          </a:p>
        </p:txBody>
      </p:sp>
      <p:sp>
        <p:nvSpPr>
          <p:cNvPr id="11" name="四角形: 角を丸くする 10">
            <a:extLst>
              <a:ext uri="{FF2B5EF4-FFF2-40B4-BE49-F238E27FC236}">
                <a16:creationId xmlns:a16="http://schemas.microsoft.com/office/drawing/2014/main" id="{22257D5C-D308-44D7-95DD-EC1FF62D34FB}"/>
              </a:ext>
            </a:extLst>
          </p:cNvPr>
          <p:cNvSpPr/>
          <p:nvPr/>
        </p:nvSpPr>
        <p:spPr>
          <a:xfrm>
            <a:off x="2279375" y="4914794"/>
            <a:ext cx="874643" cy="205408"/>
          </a:xfrm>
          <a:prstGeom prst="roundRect">
            <a:avLst/>
          </a:prstGeom>
          <a:ln w="9525">
            <a:solidFill>
              <a:schemeClr val="accent2"/>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600"/>
          </a:p>
        </p:txBody>
      </p:sp>
      <p:sp>
        <p:nvSpPr>
          <p:cNvPr id="12" name="四角形: 角を丸くする 11">
            <a:extLst>
              <a:ext uri="{FF2B5EF4-FFF2-40B4-BE49-F238E27FC236}">
                <a16:creationId xmlns:a16="http://schemas.microsoft.com/office/drawing/2014/main" id="{69BF5F23-7B56-43ED-A789-C68EB9D47345}"/>
              </a:ext>
            </a:extLst>
          </p:cNvPr>
          <p:cNvSpPr/>
          <p:nvPr/>
        </p:nvSpPr>
        <p:spPr>
          <a:xfrm>
            <a:off x="2252871" y="5622020"/>
            <a:ext cx="874642" cy="205408"/>
          </a:xfrm>
          <a:prstGeom prst="roundRect">
            <a:avLst/>
          </a:prstGeom>
          <a:ln w="9525">
            <a:solidFill>
              <a:schemeClr val="accent2"/>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600"/>
          </a:p>
        </p:txBody>
      </p:sp>
      <p:pic>
        <p:nvPicPr>
          <p:cNvPr id="15" name="図 14" descr="テキスト, 手紙&#10;&#10;自動的に生成された説明">
            <a:extLst>
              <a:ext uri="{FF2B5EF4-FFF2-40B4-BE49-F238E27FC236}">
                <a16:creationId xmlns:a16="http://schemas.microsoft.com/office/drawing/2014/main" id="{20BD682D-46EF-4FEA-B5C1-60642B04226F}"/>
              </a:ext>
            </a:extLst>
          </p:cNvPr>
          <p:cNvPicPr>
            <a:picLocks noChangeAspect="1"/>
          </p:cNvPicPr>
          <p:nvPr/>
        </p:nvPicPr>
        <p:blipFill rotWithShape="1">
          <a:blip r:embed="rId3">
            <a:extLst>
              <a:ext uri="{28A0092B-C50C-407E-A947-70E740481C1C}">
                <a14:useLocalDpi xmlns:a14="http://schemas.microsoft.com/office/drawing/2010/main" val="0"/>
              </a:ext>
            </a:extLst>
          </a:blip>
          <a:srcRect t="35232" r="58540"/>
          <a:stretch/>
        </p:blipFill>
        <p:spPr>
          <a:xfrm>
            <a:off x="6387197" y="329993"/>
            <a:ext cx="2441074" cy="2848979"/>
          </a:xfrm>
          <a:prstGeom prst="rect">
            <a:avLst/>
          </a:prstGeom>
          <a:ln w="38100">
            <a:solidFill>
              <a:schemeClr val="accent2"/>
            </a:solidFill>
          </a:ln>
        </p:spPr>
      </p:pic>
      <p:sp>
        <p:nvSpPr>
          <p:cNvPr id="16" name="吹き出し: 角を丸めた四角形 15">
            <a:extLst>
              <a:ext uri="{FF2B5EF4-FFF2-40B4-BE49-F238E27FC236}">
                <a16:creationId xmlns:a16="http://schemas.microsoft.com/office/drawing/2014/main" id="{77C53272-0909-485F-94C0-3D9D1FE6F0CA}"/>
              </a:ext>
            </a:extLst>
          </p:cNvPr>
          <p:cNvSpPr/>
          <p:nvPr/>
        </p:nvSpPr>
        <p:spPr>
          <a:xfrm>
            <a:off x="3971925" y="311273"/>
            <a:ext cx="2164495" cy="719268"/>
          </a:xfrm>
          <a:prstGeom prst="wedgeRoundRectCallout">
            <a:avLst>
              <a:gd name="adj1" fmla="val 55162"/>
              <a:gd name="adj2" fmla="val 158717"/>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600"/>
              <a:t>桁数が揃ってなくて</a:t>
            </a:r>
            <a:br>
              <a:rPr kumimoji="1" lang="en-US" altLang="ja-JP" sz="1600"/>
            </a:br>
            <a:r>
              <a:rPr kumimoji="1" lang="ja-JP" altLang="en-US" sz="1600"/>
              <a:t>見づらいよね</a:t>
            </a:r>
          </a:p>
        </p:txBody>
      </p:sp>
      <p:sp>
        <p:nvSpPr>
          <p:cNvPr id="17" name="楕円 16">
            <a:extLst>
              <a:ext uri="{FF2B5EF4-FFF2-40B4-BE49-F238E27FC236}">
                <a16:creationId xmlns:a16="http://schemas.microsoft.com/office/drawing/2014/main" id="{66A8B944-963F-4EA4-BF52-67A0212153B8}"/>
              </a:ext>
            </a:extLst>
          </p:cNvPr>
          <p:cNvSpPr/>
          <p:nvPr/>
        </p:nvSpPr>
        <p:spPr>
          <a:xfrm>
            <a:off x="6194749" y="1718280"/>
            <a:ext cx="874643" cy="38433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AE016548-698B-4146-87E2-591550DD8592}"/>
              </a:ext>
            </a:extLst>
          </p:cNvPr>
          <p:cNvSpPr/>
          <p:nvPr/>
        </p:nvSpPr>
        <p:spPr>
          <a:xfrm>
            <a:off x="2184579" y="4280418"/>
            <a:ext cx="1883838" cy="38433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吹き出し: 角を丸めた四角形 21">
            <a:extLst>
              <a:ext uri="{FF2B5EF4-FFF2-40B4-BE49-F238E27FC236}">
                <a16:creationId xmlns:a16="http://schemas.microsoft.com/office/drawing/2014/main" id="{95B3747F-B965-4B67-9C52-F500936E019D}"/>
              </a:ext>
            </a:extLst>
          </p:cNvPr>
          <p:cNvSpPr/>
          <p:nvPr/>
        </p:nvSpPr>
        <p:spPr>
          <a:xfrm>
            <a:off x="4287208" y="5561139"/>
            <a:ext cx="4528255" cy="769580"/>
          </a:xfrm>
          <a:prstGeom prst="wedgeRoundRectCallout">
            <a:avLst>
              <a:gd name="adj1" fmla="val -49226"/>
              <a:gd name="adj2" fmla="val 20790"/>
              <a:gd name="adj3" fmla="val 16667"/>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kumimoji="1" lang="ja-JP" altLang="en-US" sz="2800" b="1">
                <a:solidFill>
                  <a:srgbClr val="FF0000"/>
                </a:solidFill>
              </a:rPr>
              <a:t>練習問題</a:t>
            </a:r>
            <a:r>
              <a:rPr kumimoji="1" lang="en-US" altLang="ja-JP" sz="2800" b="1">
                <a:solidFill>
                  <a:srgbClr val="FF0000"/>
                </a:solidFill>
              </a:rPr>
              <a:t>(</a:t>
            </a:r>
            <a:r>
              <a:rPr kumimoji="1" lang="ja-JP" altLang="en-US" sz="2800" b="1">
                <a:solidFill>
                  <a:srgbClr val="FF0000"/>
                </a:solidFill>
              </a:rPr>
              <a:t>棒グラフ</a:t>
            </a:r>
            <a:r>
              <a:rPr kumimoji="1" lang="en-US" altLang="ja-JP" sz="2800" b="1">
                <a:solidFill>
                  <a:srgbClr val="FF0000"/>
                </a:solidFill>
              </a:rPr>
              <a:t>)</a:t>
            </a:r>
          </a:p>
          <a:p>
            <a:pPr algn="ctr"/>
            <a:r>
              <a:rPr lang="en-US" altLang="ja-JP" sz="2400" b="1">
                <a:solidFill>
                  <a:srgbClr val="FF0000"/>
                </a:solidFill>
                <a:ea typeface="游ゴシック"/>
              </a:rPr>
              <a:t>sample6.html</a:t>
            </a:r>
          </a:p>
        </p:txBody>
      </p:sp>
    </p:spTree>
    <p:extLst>
      <p:ext uri="{BB962C8B-B14F-4D97-AF65-F5344CB8AC3E}">
        <p14:creationId xmlns:p14="http://schemas.microsoft.com/office/powerpoint/2010/main" val="3638475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DE9361-4587-2A25-DB33-A3A75DBA311E}"/>
              </a:ext>
            </a:extLst>
          </p:cNvPr>
          <p:cNvSpPr>
            <a:spLocks noGrp="1"/>
          </p:cNvSpPr>
          <p:nvPr>
            <p:ph type="title"/>
          </p:nvPr>
        </p:nvSpPr>
        <p:spPr/>
        <p:txBody>
          <a:bodyPr>
            <a:normAutofit/>
          </a:bodyPr>
          <a:lstStyle/>
          <a:p>
            <a:r>
              <a:rPr kumimoji="1" lang="ja-JP" altLang="en-US" sz="2800" dirty="0"/>
              <a:t>配布データのダウンロードと解凍</a:t>
            </a:r>
            <a:r>
              <a:rPr kumimoji="1" lang="en-US" altLang="ja-JP" sz="2800" dirty="0"/>
              <a:t>-1</a:t>
            </a:r>
            <a:endParaRPr kumimoji="1" lang="ja-JP" altLang="en-US" sz="2800" dirty="0"/>
          </a:p>
        </p:txBody>
      </p:sp>
      <p:sp>
        <p:nvSpPr>
          <p:cNvPr id="3" name="コンテンツ プレースホルダー 2">
            <a:extLst>
              <a:ext uri="{FF2B5EF4-FFF2-40B4-BE49-F238E27FC236}">
                <a16:creationId xmlns:a16="http://schemas.microsoft.com/office/drawing/2014/main" id="{71C27E06-2977-6BE0-F89E-6717BB3289D1}"/>
              </a:ext>
            </a:extLst>
          </p:cNvPr>
          <p:cNvSpPr>
            <a:spLocks noGrp="1"/>
          </p:cNvSpPr>
          <p:nvPr>
            <p:ph idx="1"/>
          </p:nvPr>
        </p:nvSpPr>
        <p:spPr/>
        <p:txBody>
          <a:bodyPr/>
          <a:lstStyle/>
          <a:p>
            <a:endParaRPr kumimoji="1" lang="ja-JP" altLang="en-US" dirty="0"/>
          </a:p>
        </p:txBody>
      </p:sp>
      <p:pic>
        <p:nvPicPr>
          <p:cNvPr id="5" name="図 4">
            <a:extLst>
              <a:ext uri="{FF2B5EF4-FFF2-40B4-BE49-F238E27FC236}">
                <a16:creationId xmlns:a16="http://schemas.microsoft.com/office/drawing/2014/main" id="{6F936C8E-1A30-B701-D0B2-1F3E4799613A}"/>
              </a:ext>
            </a:extLst>
          </p:cNvPr>
          <p:cNvPicPr>
            <a:picLocks noChangeAspect="1"/>
          </p:cNvPicPr>
          <p:nvPr/>
        </p:nvPicPr>
        <p:blipFill>
          <a:blip r:embed="rId2"/>
          <a:stretch>
            <a:fillRect/>
          </a:stretch>
        </p:blipFill>
        <p:spPr>
          <a:xfrm>
            <a:off x="411414" y="2015733"/>
            <a:ext cx="5496692" cy="1943371"/>
          </a:xfrm>
          <a:prstGeom prst="rect">
            <a:avLst/>
          </a:prstGeom>
        </p:spPr>
      </p:pic>
      <p:pic>
        <p:nvPicPr>
          <p:cNvPr id="7" name="図 6">
            <a:extLst>
              <a:ext uri="{FF2B5EF4-FFF2-40B4-BE49-F238E27FC236}">
                <a16:creationId xmlns:a16="http://schemas.microsoft.com/office/drawing/2014/main" id="{47FFF52C-A3A3-A254-F864-0FE43F0F0F94}"/>
              </a:ext>
            </a:extLst>
          </p:cNvPr>
          <p:cNvPicPr>
            <a:picLocks noChangeAspect="1"/>
          </p:cNvPicPr>
          <p:nvPr/>
        </p:nvPicPr>
        <p:blipFill rotWithShape="1">
          <a:blip r:embed="rId3"/>
          <a:srcRect r="8441"/>
          <a:stretch/>
        </p:blipFill>
        <p:spPr>
          <a:xfrm>
            <a:off x="1301926" y="2848853"/>
            <a:ext cx="1857834" cy="1609950"/>
          </a:xfrm>
          <a:prstGeom prst="rect">
            <a:avLst/>
          </a:prstGeom>
          <a:ln w="19050">
            <a:solidFill>
              <a:schemeClr val="tx1"/>
            </a:solidFill>
          </a:ln>
        </p:spPr>
      </p:pic>
      <p:cxnSp>
        <p:nvCxnSpPr>
          <p:cNvPr id="8" name="直線矢印コネクタ 7">
            <a:extLst>
              <a:ext uri="{FF2B5EF4-FFF2-40B4-BE49-F238E27FC236}">
                <a16:creationId xmlns:a16="http://schemas.microsoft.com/office/drawing/2014/main" id="{D9F4B053-3110-80C2-E0C4-5BC08AA7E41B}"/>
              </a:ext>
            </a:extLst>
          </p:cNvPr>
          <p:cNvCxnSpPr>
            <a:cxnSpLocks/>
          </p:cNvCxnSpPr>
          <p:nvPr/>
        </p:nvCxnSpPr>
        <p:spPr>
          <a:xfrm flipH="1">
            <a:off x="2428240" y="2568463"/>
            <a:ext cx="320712" cy="105448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楕円 9">
            <a:extLst>
              <a:ext uri="{FF2B5EF4-FFF2-40B4-BE49-F238E27FC236}">
                <a16:creationId xmlns:a16="http://schemas.microsoft.com/office/drawing/2014/main" id="{B066580A-24F4-6BAD-059A-8AB668B28F96}"/>
              </a:ext>
            </a:extLst>
          </p:cNvPr>
          <p:cNvSpPr/>
          <p:nvPr/>
        </p:nvSpPr>
        <p:spPr>
          <a:xfrm flipV="1">
            <a:off x="1233441" y="3622949"/>
            <a:ext cx="1994804" cy="27936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3A422836-04FB-E273-FB8C-EB018D2CA2C6}"/>
              </a:ext>
            </a:extLst>
          </p:cNvPr>
          <p:cNvPicPr>
            <a:picLocks noChangeAspect="1"/>
          </p:cNvPicPr>
          <p:nvPr/>
        </p:nvPicPr>
        <p:blipFill>
          <a:blip r:embed="rId4"/>
          <a:stretch>
            <a:fillRect/>
          </a:stretch>
        </p:blipFill>
        <p:spPr>
          <a:xfrm>
            <a:off x="4050272" y="3328866"/>
            <a:ext cx="4753936" cy="3021133"/>
          </a:xfrm>
          <a:prstGeom prst="rect">
            <a:avLst/>
          </a:prstGeom>
        </p:spPr>
      </p:pic>
      <p:sp>
        <p:nvSpPr>
          <p:cNvPr id="12" name="吹き出し: 角を丸めた四角形 11">
            <a:extLst>
              <a:ext uri="{FF2B5EF4-FFF2-40B4-BE49-F238E27FC236}">
                <a16:creationId xmlns:a16="http://schemas.microsoft.com/office/drawing/2014/main" id="{CC9E326E-C9CC-0132-F8FF-7103FD6CF78C}"/>
              </a:ext>
            </a:extLst>
          </p:cNvPr>
          <p:cNvSpPr/>
          <p:nvPr/>
        </p:nvSpPr>
        <p:spPr>
          <a:xfrm>
            <a:off x="6078298" y="2662218"/>
            <a:ext cx="2782627" cy="407786"/>
          </a:xfrm>
          <a:prstGeom prst="wedgeRoundRectCallout">
            <a:avLst>
              <a:gd name="adj1" fmla="val -37462"/>
              <a:gd name="adj2" fmla="val 12120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1600" b="1" dirty="0">
                <a:solidFill>
                  <a:srgbClr val="FF0000"/>
                </a:solidFill>
              </a:rPr>
              <a:t>C:\xampp\htdocs </a:t>
            </a:r>
            <a:r>
              <a:rPr kumimoji="1" lang="ja-JP" altLang="en-US" sz="1600" b="1" dirty="0">
                <a:solidFill>
                  <a:schemeClr val="tx1"/>
                </a:solidFill>
              </a:rPr>
              <a:t>に保存</a:t>
            </a:r>
          </a:p>
        </p:txBody>
      </p:sp>
      <p:sp>
        <p:nvSpPr>
          <p:cNvPr id="13" name="楕円 12">
            <a:extLst>
              <a:ext uri="{FF2B5EF4-FFF2-40B4-BE49-F238E27FC236}">
                <a16:creationId xmlns:a16="http://schemas.microsoft.com/office/drawing/2014/main" id="{A03BBB00-8D19-8B5E-6CF4-CB12EDD90F28}"/>
              </a:ext>
            </a:extLst>
          </p:cNvPr>
          <p:cNvSpPr/>
          <p:nvPr/>
        </p:nvSpPr>
        <p:spPr>
          <a:xfrm>
            <a:off x="7040757" y="5998988"/>
            <a:ext cx="1262745" cy="30254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5C00166B-8FB1-91D2-2740-6F79DE973F7C}"/>
              </a:ext>
            </a:extLst>
          </p:cNvPr>
          <p:cNvCxnSpPr>
            <a:cxnSpLocks/>
          </p:cNvCxnSpPr>
          <p:nvPr/>
        </p:nvCxnSpPr>
        <p:spPr>
          <a:xfrm>
            <a:off x="5942627" y="3776969"/>
            <a:ext cx="1362413" cy="219387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楕円 14">
            <a:extLst>
              <a:ext uri="{FF2B5EF4-FFF2-40B4-BE49-F238E27FC236}">
                <a16:creationId xmlns:a16="http://schemas.microsoft.com/office/drawing/2014/main" id="{815F7DBF-06C2-769F-DC12-7E677817007F}"/>
              </a:ext>
            </a:extLst>
          </p:cNvPr>
          <p:cNvSpPr/>
          <p:nvPr/>
        </p:nvSpPr>
        <p:spPr>
          <a:xfrm flipV="1">
            <a:off x="4736287" y="3497603"/>
            <a:ext cx="1994804" cy="27936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25CDB21F-4308-B8C5-1100-4E0C9682AF3E}"/>
              </a:ext>
            </a:extLst>
          </p:cNvPr>
          <p:cNvCxnSpPr>
            <a:cxnSpLocks/>
            <a:endCxn id="15" idx="2"/>
          </p:cNvCxnSpPr>
          <p:nvPr/>
        </p:nvCxnSpPr>
        <p:spPr>
          <a:xfrm flipV="1">
            <a:off x="3296730" y="3637286"/>
            <a:ext cx="1439557" cy="12534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944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B0C66917-8542-6252-E1CD-9727EA0F3DFF}"/>
              </a:ext>
            </a:extLst>
          </p:cNvPr>
          <p:cNvPicPr>
            <a:picLocks noChangeAspect="1"/>
          </p:cNvPicPr>
          <p:nvPr/>
        </p:nvPicPr>
        <p:blipFill>
          <a:blip r:embed="rId2"/>
          <a:stretch>
            <a:fillRect/>
          </a:stretch>
        </p:blipFill>
        <p:spPr>
          <a:xfrm>
            <a:off x="141487" y="167906"/>
            <a:ext cx="5387624" cy="5346497"/>
          </a:xfrm>
          <a:prstGeom prst="rect">
            <a:avLst/>
          </a:prstGeom>
        </p:spPr>
      </p:pic>
      <p:sp>
        <p:nvSpPr>
          <p:cNvPr id="6" name="楕円 5">
            <a:extLst>
              <a:ext uri="{FF2B5EF4-FFF2-40B4-BE49-F238E27FC236}">
                <a16:creationId xmlns:a16="http://schemas.microsoft.com/office/drawing/2014/main" id="{AAE168F8-9657-55F8-AACD-79D60E426249}"/>
              </a:ext>
            </a:extLst>
          </p:cNvPr>
          <p:cNvSpPr/>
          <p:nvPr/>
        </p:nvSpPr>
        <p:spPr>
          <a:xfrm>
            <a:off x="5019219" y="491770"/>
            <a:ext cx="670381" cy="38433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B06FBB4D-830F-90B4-FD19-B713C80F3B35}"/>
              </a:ext>
            </a:extLst>
          </p:cNvPr>
          <p:cNvSpPr/>
          <p:nvPr/>
        </p:nvSpPr>
        <p:spPr>
          <a:xfrm>
            <a:off x="3048179" y="2871635"/>
            <a:ext cx="1117421" cy="31280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ABD58D00-69EB-4EF4-3B0D-A0192BCAABAE}"/>
              </a:ext>
            </a:extLst>
          </p:cNvPr>
          <p:cNvSpPr/>
          <p:nvPr/>
        </p:nvSpPr>
        <p:spPr>
          <a:xfrm>
            <a:off x="437059" y="4202595"/>
            <a:ext cx="1198701" cy="31280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a:extLst>
              <a:ext uri="{FF2B5EF4-FFF2-40B4-BE49-F238E27FC236}">
                <a16:creationId xmlns:a16="http://schemas.microsoft.com/office/drawing/2014/main" id="{1FF4A8D6-A76C-6B8B-E03F-8B3DFEBD84CB}"/>
              </a:ext>
            </a:extLst>
          </p:cNvPr>
          <p:cNvCxnSpPr>
            <a:cxnSpLocks/>
            <a:endCxn id="7" idx="7"/>
          </p:cNvCxnSpPr>
          <p:nvPr/>
        </p:nvCxnSpPr>
        <p:spPr>
          <a:xfrm flipH="1">
            <a:off x="4001957" y="846242"/>
            <a:ext cx="1180349" cy="207120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D925AE59-B6D8-31B6-4489-BE20239951C2}"/>
              </a:ext>
            </a:extLst>
          </p:cNvPr>
          <p:cNvCxnSpPr>
            <a:cxnSpLocks/>
            <a:endCxn id="8" idx="7"/>
          </p:cNvCxnSpPr>
          <p:nvPr/>
        </p:nvCxnSpPr>
        <p:spPr>
          <a:xfrm flipH="1">
            <a:off x="1460214" y="3166994"/>
            <a:ext cx="1841194" cy="108141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図 13">
            <a:extLst>
              <a:ext uri="{FF2B5EF4-FFF2-40B4-BE49-F238E27FC236}">
                <a16:creationId xmlns:a16="http://schemas.microsoft.com/office/drawing/2014/main" id="{82843F70-4317-4EA3-E76F-DA291618A54E}"/>
              </a:ext>
            </a:extLst>
          </p:cNvPr>
          <p:cNvPicPr>
            <a:picLocks noChangeAspect="1"/>
          </p:cNvPicPr>
          <p:nvPr/>
        </p:nvPicPr>
        <p:blipFill>
          <a:blip r:embed="rId3"/>
          <a:stretch>
            <a:fillRect/>
          </a:stretch>
        </p:blipFill>
        <p:spPr>
          <a:xfrm>
            <a:off x="1944641" y="4491053"/>
            <a:ext cx="7101576" cy="3384943"/>
          </a:xfrm>
          <a:prstGeom prst="rect">
            <a:avLst/>
          </a:prstGeom>
          <a:ln w="38100">
            <a:solidFill>
              <a:srgbClr val="FF0000"/>
            </a:solidFill>
          </a:ln>
        </p:spPr>
      </p:pic>
      <p:sp>
        <p:nvSpPr>
          <p:cNvPr id="17" name="吹き出し: 角を丸めた四角形 16">
            <a:extLst>
              <a:ext uri="{FF2B5EF4-FFF2-40B4-BE49-F238E27FC236}">
                <a16:creationId xmlns:a16="http://schemas.microsoft.com/office/drawing/2014/main" id="{A640B4D1-B77F-78CE-71A4-42CC65B54495}"/>
              </a:ext>
            </a:extLst>
          </p:cNvPr>
          <p:cNvSpPr/>
          <p:nvPr/>
        </p:nvSpPr>
        <p:spPr>
          <a:xfrm>
            <a:off x="5572815" y="1199965"/>
            <a:ext cx="3473402" cy="1061454"/>
          </a:xfrm>
          <a:prstGeom prst="wedgeRoundRectCallout">
            <a:avLst>
              <a:gd name="adj1" fmla="val -48348"/>
              <a:gd name="adj2" fmla="val -89285"/>
              <a:gd name="adj3" fmla="val 16667"/>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kumimoji="1" lang="ja-JP" altLang="en-US" sz="2800" b="1" dirty="0">
                <a:solidFill>
                  <a:srgbClr val="FF0000"/>
                </a:solidFill>
              </a:rPr>
              <a:t>デベロッパツール</a:t>
            </a:r>
            <a:br>
              <a:rPr kumimoji="1" lang="en-US" altLang="ja-JP" sz="2800" b="1" dirty="0">
                <a:solidFill>
                  <a:srgbClr val="FF0000"/>
                </a:solidFill>
              </a:rPr>
            </a:br>
            <a:r>
              <a:rPr kumimoji="1" lang="ja-JP" altLang="en-US" sz="2800" b="1" dirty="0">
                <a:solidFill>
                  <a:srgbClr val="FF0000"/>
                </a:solidFill>
              </a:rPr>
              <a:t>の開き方</a:t>
            </a:r>
            <a:endParaRPr lang="en-US" altLang="ja-JP" sz="2400" b="1" dirty="0">
              <a:solidFill>
                <a:srgbClr val="FF0000"/>
              </a:solidFill>
              <a:ea typeface="游ゴシック"/>
            </a:endParaRPr>
          </a:p>
        </p:txBody>
      </p:sp>
      <p:cxnSp>
        <p:nvCxnSpPr>
          <p:cNvPr id="18" name="直線矢印コネクタ 17">
            <a:extLst>
              <a:ext uri="{FF2B5EF4-FFF2-40B4-BE49-F238E27FC236}">
                <a16:creationId xmlns:a16="http://schemas.microsoft.com/office/drawing/2014/main" id="{23305B27-85EC-5D65-7823-DEEBEF6CB77E}"/>
              </a:ext>
            </a:extLst>
          </p:cNvPr>
          <p:cNvCxnSpPr>
            <a:cxnSpLocks/>
          </p:cNvCxnSpPr>
          <p:nvPr/>
        </p:nvCxnSpPr>
        <p:spPr>
          <a:xfrm>
            <a:off x="1106116" y="4484216"/>
            <a:ext cx="682308" cy="63642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楕円 19">
            <a:extLst>
              <a:ext uri="{FF2B5EF4-FFF2-40B4-BE49-F238E27FC236}">
                <a16:creationId xmlns:a16="http://schemas.microsoft.com/office/drawing/2014/main" id="{5BABCCEB-7717-FEFF-B879-A5993E9B1576}"/>
              </a:ext>
            </a:extLst>
          </p:cNvPr>
          <p:cNvSpPr/>
          <p:nvPr/>
        </p:nvSpPr>
        <p:spPr>
          <a:xfrm>
            <a:off x="4318664" y="5724636"/>
            <a:ext cx="4727553" cy="64159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吹き出し: 角を丸めた四角形 20">
            <a:extLst>
              <a:ext uri="{FF2B5EF4-FFF2-40B4-BE49-F238E27FC236}">
                <a16:creationId xmlns:a16="http://schemas.microsoft.com/office/drawing/2014/main" id="{FD5E737E-2F54-3CEF-C16F-20CBEA4314AC}"/>
              </a:ext>
            </a:extLst>
          </p:cNvPr>
          <p:cNvSpPr/>
          <p:nvPr/>
        </p:nvSpPr>
        <p:spPr>
          <a:xfrm>
            <a:off x="6050510" y="3796109"/>
            <a:ext cx="2697889" cy="800473"/>
          </a:xfrm>
          <a:prstGeom prst="wedgeRoundRectCallout">
            <a:avLst>
              <a:gd name="adj1" fmla="val -39250"/>
              <a:gd name="adj2" fmla="val 186691"/>
              <a:gd name="adj3" fmla="val 16667"/>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kumimoji="1" lang="en-US" altLang="ja-JP" sz="2000" b="1" dirty="0">
                <a:solidFill>
                  <a:srgbClr val="FF0000"/>
                </a:solidFill>
              </a:rPr>
              <a:t>JavaScript</a:t>
            </a:r>
            <a:r>
              <a:rPr kumimoji="1" lang="ja-JP" altLang="en-US" sz="2000" b="1" dirty="0">
                <a:solidFill>
                  <a:srgbClr val="FF0000"/>
                </a:solidFill>
              </a:rPr>
              <a:t> の</a:t>
            </a:r>
            <a:endParaRPr kumimoji="1" lang="en-US" altLang="ja-JP" sz="2000" b="1" dirty="0">
              <a:solidFill>
                <a:srgbClr val="FF0000"/>
              </a:solidFill>
            </a:endParaRPr>
          </a:p>
          <a:p>
            <a:pPr algn="ctr"/>
            <a:r>
              <a:rPr kumimoji="1" lang="ja-JP" altLang="en-US" sz="2000" b="1" dirty="0">
                <a:solidFill>
                  <a:srgbClr val="FF0000"/>
                </a:solidFill>
                <a:ea typeface="游ゴシック"/>
              </a:rPr>
              <a:t>エラーを確認できる</a:t>
            </a:r>
            <a:endParaRPr lang="en-US" altLang="ja-JP" b="1" dirty="0">
              <a:solidFill>
                <a:srgbClr val="FF0000"/>
              </a:solidFill>
              <a:ea typeface="游ゴシック"/>
            </a:endParaRPr>
          </a:p>
        </p:txBody>
      </p:sp>
      <p:sp>
        <p:nvSpPr>
          <p:cNvPr id="22" name="吹き出し: 角を丸めた四角形 21">
            <a:extLst>
              <a:ext uri="{FF2B5EF4-FFF2-40B4-BE49-F238E27FC236}">
                <a16:creationId xmlns:a16="http://schemas.microsoft.com/office/drawing/2014/main" id="{D6CB3FF8-C134-1FBB-46A4-DC984E70FA75}"/>
              </a:ext>
            </a:extLst>
          </p:cNvPr>
          <p:cNvSpPr/>
          <p:nvPr/>
        </p:nvSpPr>
        <p:spPr>
          <a:xfrm>
            <a:off x="1159864" y="63913"/>
            <a:ext cx="3412135" cy="812187"/>
          </a:xfrm>
          <a:prstGeom prst="wedgeRoundRectCallout">
            <a:avLst>
              <a:gd name="adj1" fmla="val -38973"/>
              <a:gd name="adj2" fmla="val 116454"/>
              <a:gd name="adj3" fmla="val 16667"/>
            </a:avLst>
          </a:prstGeom>
          <a:solidFill>
            <a:srgbClr val="FFFF00"/>
          </a:solidFill>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kumimoji="1" lang="ja-JP" altLang="en-US" b="1" dirty="0">
                <a:solidFill>
                  <a:srgbClr val="FF0000"/>
                </a:solidFill>
              </a:rPr>
              <a:t>何も表示されない</a:t>
            </a:r>
            <a:endParaRPr kumimoji="1" lang="en-US" altLang="ja-JP" b="1" dirty="0">
              <a:solidFill>
                <a:srgbClr val="FF0000"/>
              </a:solidFill>
            </a:endParaRPr>
          </a:p>
          <a:p>
            <a:pPr algn="ctr"/>
            <a:r>
              <a:rPr kumimoji="1" lang="ja-JP" altLang="en-US" b="1" dirty="0">
                <a:solidFill>
                  <a:srgbClr val="FF0000"/>
                </a:solidFill>
                <a:ea typeface="游ゴシック"/>
              </a:rPr>
              <a:t>プログラムに間違いがある</a:t>
            </a:r>
            <a:endParaRPr lang="en-US" altLang="ja-JP" b="1" dirty="0">
              <a:solidFill>
                <a:srgbClr val="FF0000"/>
              </a:solidFill>
              <a:ea typeface="游ゴシック"/>
            </a:endParaRPr>
          </a:p>
        </p:txBody>
      </p:sp>
    </p:spTree>
    <p:extLst>
      <p:ext uri="{BB962C8B-B14F-4D97-AF65-F5344CB8AC3E}">
        <p14:creationId xmlns:p14="http://schemas.microsoft.com/office/powerpoint/2010/main" val="1922141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additive="base">
                                        <p:cTn id="33" dur="500" fill="hold"/>
                                        <p:tgtEl>
                                          <p:spTgt spid="18"/>
                                        </p:tgtEl>
                                        <p:attrNameLst>
                                          <p:attrName>ppt_x</p:attrName>
                                        </p:attrNameLst>
                                      </p:cBhvr>
                                      <p:tavLst>
                                        <p:tav tm="0">
                                          <p:val>
                                            <p:strVal val="#ppt_x"/>
                                          </p:val>
                                        </p:tav>
                                        <p:tav tm="100000">
                                          <p:val>
                                            <p:strVal val="#ppt_x"/>
                                          </p:val>
                                        </p:tav>
                                      </p:tavLst>
                                    </p:anim>
                                    <p:anim calcmode="lin" valueType="num">
                                      <p:cBhvr additive="base">
                                        <p:cTn id="34" dur="500" fill="hold"/>
                                        <p:tgtEl>
                                          <p:spTgt spid="18"/>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ppt_x"/>
                                          </p:val>
                                        </p:tav>
                                        <p:tav tm="100000">
                                          <p:val>
                                            <p:strVal val="#ppt_x"/>
                                          </p:val>
                                        </p:tav>
                                      </p:tavLst>
                                    </p:anim>
                                    <p:anim calcmode="lin" valueType="num">
                                      <p:cBhvr additive="base">
                                        <p:cTn id="4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20" grpId="0" animBg="1"/>
      <p:bldP spid="2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7C3D03-03EA-4C64-AF45-E4E015413975}"/>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A783A959-39EF-4B3A-A7A5-AD30EF585AB3}"/>
              </a:ext>
            </a:extLst>
          </p:cNvPr>
          <p:cNvSpPr>
            <a:spLocks noGrp="1"/>
          </p:cNvSpPr>
          <p:nvPr>
            <p:ph idx="1"/>
          </p:nvPr>
        </p:nvSpPr>
        <p:spPr/>
        <p:txBody>
          <a:bodyPr/>
          <a:lstStyle/>
          <a:p>
            <a:endParaRPr kumimoji="1" lang="ja-JP" altLang="en-US"/>
          </a:p>
        </p:txBody>
      </p:sp>
      <p:sp>
        <p:nvSpPr>
          <p:cNvPr id="4" name="テキスト ボックス 3">
            <a:extLst>
              <a:ext uri="{FF2B5EF4-FFF2-40B4-BE49-F238E27FC236}">
                <a16:creationId xmlns:a16="http://schemas.microsoft.com/office/drawing/2014/main" id="{959559D9-477F-4704-A51A-747289A63AE6}"/>
              </a:ext>
            </a:extLst>
          </p:cNvPr>
          <p:cNvSpPr txBox="1"/>
          <p:nvPr/>
        </p:nvSpPr>
        <p:spPr>
          <a:xfrm>
            <a:off x="1693718" y="6136819"/>
            <a:ext cx="2492990" cy="369332"/>
          </a:xfrm>
          <a:prstGeom prst="rect">
            <a:avLst/>
          </a:prstGeom>
          <a:noFill/>
        </p:spPr>
        <p:txBody>
          <a:bodyPr wrap="none" rtlCol="0">
            <a:spAutoFit/>
          </a:bodyPr>
          <a:lstStyle/>
          <a:p>
            <a:r>
              <a:rPr kumimoji="1" lang="ja-JP" altLang="en-US" b="1" dirty="0">
                <a:solidFill>
                  <a:schemeClr val="bg1"/>
                </a:solidFill>
              </a:rPr>
              <a:t>引用：風と共に去りぬ</a:t>
            </a:r>
          </a:p>
        </p:txBody>
      </p:sp>
      <p:pic>
        <p:nvPicPr>
          <p:cNvPr id="6" name="Picture 2" descr="ひ＠ﾏｼｭﾏﾘｽﾄ on Twitter: &amp;quot;#風と共に去りぬ 俺的には七人の侍、2001年宇宙の旅、風と共に去りぬ 、クレイジーメキシコ大作戦、日本誕生が5大インターミッション有映画。風と共に去りぬはほんとに長くて暖かい飲み物が作れそうなくらい。… &amp;quot;">
            <a:extLst>
              <a:ext uri="{FF2B5EF4-FFF2-40B4-BE49-F238E27FC236}">
                <a16:creationId xmlns:a16="http://schemas.microsoft.com/office/drawing/2014/main" id="{2F4CA6FE-B59A-40F1-1D4A-8B5A24FCE8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1684" y="2175539"/>
            <a:ext cx="3700631" cy="2506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20100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443B63-7B71-FD55-B84F-969FF998C455}"/>
              </a:ext>
            </a:extLst>
          </p:cNvPr>
          <p:cNvSpPr>
            <a:spLocks noGrp="1"/>
          </p:cNvSpPr>
          <p:nvPr>
            <p:ph type="title"/>
          </p:nvPr>
        </p:nvSpPr>
        <p:spPr/>
        <p:txBody>
          <a:bodyPr/>
          <a:lstStyle/>
          <a:p>
            <a:r>
              <a:rPr kumimoji="1" lang="ja-JP" altLang="en-US" dirty="0">
                <a:latin typeface="HGP創英角ﾎﾟｯﾌﾟ体" panose="040B0A00000000000000" pitchFamily="50" charset="-128"/>
                <a:ea typeface="HGP創英角ﾎﾟｯﾌﾟ体" panose="040B0A00000000000000" pitchFamily="50" charset="-128"/>
              </a:rPr>
              <a:t>オブジェクトを使ったプログラム</a:t>
            </a:r>
          </a:p>
        </p:txBody>
      </p:sp>
      <p:sp>
        <p:nvSpPr>
          <p:cNvPr id="4" name="テキスト ボックス 3">
            <a:extLst>
              <a:ext uri="{FF2B5EF4-FFF2-40B4-BE49-F238E27FC236}">
                <a16:creationId xmlns:a16="http://schemas.microsoft.com/office/drawing/2014/main" id="{AE6F6EE4-E9EA-33D3-CE4C-9297FEC70864}"/>
              </a:ext>
            </a:extLst>
          </p:cNvPr>
          <p:cNvSpPr txBox="1"/>
          <p:nvPr/>
        </p:nvSpPr>
        <p:spPr>
          <a:xfrm>
            <a:off x="974035" y="2092516"/>
            <a:ext cx="3597965" cy="1754326"/>
          </a:xfrm>
          <a:prstGeom prst="rect">
            <a:avLst/>
          </a:prstGeom>
          <a:noFill/>
        </p:spPr>
        <p:txBody>
          <a:bodyPr wrap="square" rtlCol="0">
            <a:spAutoFit/>
          </a:bodyPr>
          <a:lstStyle/>
          <a:p>
            <a:r>
              <a:rPr kumimoji="1" lang="en-US" altLang="ja-JP" b="1" dirty="0">
                <a:solidFill>
                  <a:srgbClr val="0070C0"/>
                </a:solidFill>
                <a:latin typeface="Consolas" panose="020B0609020204030204" pitchFamily="49" charset="0"/>
              </a:rPr>
              <a:t>// </a:t>
            </a:r>
            <a:r>
              <a:rPr kumimoji="1" lang="ja-JP" altLang="en-US" b="1" dirty="0">
                <a:solidFill>
                  <a:srgbClr val="0070C0"/>
                </a:solidFill>
                <a:latin typeface="Consolas" panose="020B0609020204030204" pitchFamily="49" charset="0"/>
              </a:rPr>
              <a:t>連想配列の初期化</a:t>
            </a:r>
            <a:endParaRPr kumimoji="1" lang="en-US" altLang="ja-JP" b="1" dirty="0">
              <a:solidFill>
                <a:srgbClr val="0070C0"/>
              </a:solidFill>
              <a:latin typeface="Consolas" panose="020B0609020204030204" pitchFamily="49" charset="0"/>
            </a:endParaRPr>
          </a:p>
          <a:p>
            <a:r>
              <a:rPr kumimoji="1" lang="en-US" altLang="ja-JP" dirty="0">
                <a:latin typeface="Consolas" panose="020B0609020204030204" pitchFamily="49" charset="0"/>
              </a:rPr>
              <a:t>let </a:t>
            </a:r>
            <a:r>
              <a:rPr kumimoji="1" lang="en-US" altLang="ja-JP" dirty="0" err="1">
                <a:latin typeface="Consolas" panose="020B0609020204030204" pitchFamily="49" charset="0"/>
              </a:rPr>
              <a:t>tsaitoh</a:t>
            </a:r>
            <a:r>
              <a:rPr kumimoji="1" lang="en-US" altLang="ja-JP" dirty="0">
                <a:latin typeface="Consolas" panose="020B0609020204030204" pitchFamily="49" charset="0"/>
              </a:rPr>
              <a:t> = {</a:t>
            </a:r>
          </a:p>
          <a:p>
            <a:r>
              <a:rPr kumimoji="1" lang="en-US" altLang="ja-JP" dirty="0">
                <a:latin typeface="Consolas" panose="020B0609020204030204" pitchFamily="49" charset="0"/>
              </a:rPr>
              <a:t>    “name”: “</a:t>
            </a:r>
            <a:r>
              <a:rPr kumimoji="1" lang="ja-JP" altLang="en-US" dirty="0">
                <a:latin typeface="Consolas" panose="020B0609020204030204" pitchFamily="49" charset="0"/>
              </a:rPr>
              <a:t>斉藤 徹</a:t>
            </a:r>
            <a:r>
              <a:rPr kumimoji="1" lang="en-US" altLang="ja-JP" dirty="0">
                <a:latin typeface="Consolas" panose="020B0609020204030204" pitchFamily="49" charset="0"/>
              </a:rPr>
              <a:t>” ,</a:t>
            </a:r>
          </a:p>
          <a:p>
            <a:r>
              <a:rPr kumimoji="1" lang="en-US" altLang="ja-JP" dirty="0">
                <a:latin typeface="Consolas" panose="020B0609020204030204" pitchFamily="49" charset="0"/>
              </a:rPr>
              <a:t>    “age”: </a:t>
            </a:r>
            <a:r>
              <a:rPr kumimoji="1" lang="ja-JP" altLang="en-US" dirty="0">
                <a:latin typeface="Consolas" panose="020B0609020204030204" pitchFamily="49" charset="0"/>
              </a:rPr>
              <a:t> </a:t>
            </a:r>
            <a:r>
              <a:rPr kumimoji="1" lang="en-US" altLang="ja-JP" dirty="0">
                <a:latin typeface="Consolas" panose="020B0609020204030204" pitchFamily="49" charset="0"/>
              </a:rPr>
              <a:t>57 ,</a:t>
            </a:r>
          </a:p>
          <a:p>
            <a:r>
              <a:rPr kumimoji="1" lang="en-US" altLang="ja-JP" dirty="0">
                <a:latin typeface="Consolas" panose="020B0609020204030204" pitchFamily="49" charset="0"/>
              </a:rPr>
              <a:t>    “</a:t>
            </a:r>
            <a:r>
              <a:rPr kumimoji="1" lang="en-US" altLang="ja-JP" dirty="0" err="1">
                <a:latin typeface="Consolas" panose="020B0609020204030204" pitchFamily="49" charset="0"/>
              </a:rPr>
              <a:t>addr</a:t>
            </a:r>
            <a:r>
              <a:rPr kumimoji="1" lang="en-US" altLang="ja-JP" dirty="0">
                <a:latin typeface="Consolas" panose="020B0609020204030204" pitchFamily="49" charset="0"/>
              </a:rPr>
              <a:t>”: “</a:t>
            </a:r>
            <a:r>
              <a:rPr kumimoji="1" lang="ja-JP" altLang="en-US" dirty="0">
                <a:latin typeface="Consolas" panose="020B0609020204030204" pitchFamily="49" charset="0"/>
              </a:rPr>
              <a:t>福井県越前市</a:t>
            </a:r>
            <a:r>
              <a:rPr kumimoji="1" lang="en-US" altLang="ja-JP" dirty="0">
                <a:latin typeface="Consolas" panose="020B0609020204030204" pitchFamily="49" charset="0"/>
              </a:rPr>
              <a:t>” ,</a:t>
            </a:r>
          </a:p>
          <a:p>
            <a:r>
              <a:rPr kumimoji="1" lang="en-US" altLang="ja-JP" dirty="0">
                <a:latin typeface="Consolas" panose="020B0609020204030204" pitchFamily="49" charset="0"/>
              </a:rPr>
              <a:t>} ;</a:t>
            </a:r>
          </a:p>
        </p:txBody>
      </p:sp>
      <p:pic>
        <p:nvPicPr>
          <p:cNvPr id="5" name="グラフィックス 4" descr="男性のプロフィール 単色塗りつぶし">
            <a:extLst>
              <a:ext uri="{FF2B5EF4-FFF2-40B4-BE49-F238E27FC236}">
                <a16:creationId xmlns:a16="http://schemas.microsoft.com/office/drawing/2014/main" id="{62079B7B-4490-8720-BE15-23C644EA83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03524" y="2444749"/>
            <a:ext cx="914400" cy="914400"/>
          </a:xfrm>
          <a:prstGeom prst="rect">
            <a:avLst/>
          </a:prstGeom>
        </p:spPr>
      </p:pic>
      <p:sp>
        <p:nvSpPr>
          <p:cNvPr id="6" name="テキスト ボックス 5">
            <a:extLst>
              <a:ext uri="{FF2B5EF4-FFF2-40B4-BE49-F238E27FC236}">
                <a16:creationId xmlns:a16="http://schemas.microsoft.com/office/drawing/2014/main" id="{BC72782E-7A9A-C341-ADFE-7E75946DA2BB}"/>
              </a:ext>
            </a:extLst>
          </p:cNvPr>
          <p:cNvSpPr txBox="1"/>
          <p:nvPr/>
        </p:nvSpPr>
        <p:spPr>
          <a:xfrm>
            <a:off x="5617924" y="2448276"/>
            <a:ext cx="2831203" cy="923330"/>
          </a:xfrm>
          <a:prstGeom prst="rect">
            <a:avLst/>
          </a:prstGeom>
          <a:noFill/>
        </p:spPr>
        <p:txBody>
          <a:bodyPr wrap="square" rtlCol="0">
            <a:spAutoFit/>
          </a:bodyPr>
          <a:lstStyle/>
          <a:p>
            <a:r>
              <a:rPr kumimoji="1" lang="ja-JP" altLang="en-US" dirty="0">
                <a:latin typeface="Consolas" panose="020B0609020204030204" pitchFamily="49" charset="0"/>
              </a:rPr>
              <a:t>名前：</a:t>
            </a:r>
            <a:r>
              <a:rPr kumimoji="1" lang="en-US" altLang="ja-JP" dirty="0">
                <a:latin typeface="Consolas" panose="020B0609020204030204" pitchFamily="49" charset="0"/>
              </a:rPr>
              <a:t> 	</a:t>
            </a:r>
            <a:r>
              <a:rPr kumimoji="1" lang="ja-JP" altLang="en-US" dirty="0">
                <a:latin typeface="Consolas" panose="020B0609020204030204" pitchFamily="49" charset="0"/>
              </a:rPr>
              <a:t>斉藤 徹</a:t>
            </a:r>
            <a:r>
              <a:rPr kumimoji="1" lang="en-US" altLang="ja-JP" dirty="0">
                <a:latin typeface="Consolas" panose="020B0609020204030204" pitchFamily="49" charset="0"/>
              </a:rPr>
              <a:t> ,</a:t>
            </a:r>
          </a:p>
          <a:p>
            <a:r>
              <a:rPr kumimoji="1" lang="ja-JP" altLang="en-US" dirty="0">
                <a:latin typeface="Consolas" panose="020B0609020204030204" pitchFamily="49" charset="0"/>
              </a:rPr>
              <a:t>年齢：</a:t>
            </a:r>
            <a:r>
              <a:rPr kumimoji="1" lang="en-US" altLang="ja-JP" dirty="0">
                <a:latin typeface="Consolas" panose="020B0609020204030204" pitchFamily="49" charset="0"/>
              </a:rPr>
              <a:t> 	57 ,</a:t>
            </a:r>
          </a:p>
          <a:p>
            <a:r>
              <a:rPr kumimoji="1" lang="ja-JP" altLang="en-US" dirty="0">
                <a:latin typeface="Consolas" panose="020B0609020204030204" pitchFamily="49" charset="0"/>
              </a:rPr>
              <a:t>住所：</a:t>
            </a:r>
            <a:r>
              <a:rPr kumimoji="1" lang="en-US" altLang="ja-JP" dirty="0">
                <a:latin typeface="Consolas" panose="020B0609020204030204" pitchFamily="49" charset="0"/>
              </a:rPr>
              <a:t>	</a:t>
            </a:r>
            <a:r>
              <a:rPr kumimoji="1" lang="ja-JP" altLang="en-US" dirty="0">
                <a:latin typeface="Consolas" panose="020B0609020204030204" pitchFamily="49" charset="0"/>
              </a:rPr>
              <a:t>福井県越前市</a:t>
            </a:r>
            <a:r>
              <a:rPr kumimoji="1" lang="en-US" altLang="ja-JP" dirty="0">
                <a:latin typeface="Consolas" panose="020B0609020204030204" pitchFamily="49" charset="0"/>
              </a:rPr>
              <a:t> ,</a:t>
            </a:r>
          </a:p>
        </p:txBody>
      </p:sp>
      <p:pic>
        <p:nvPicPr>
          <p:cNvPr id="3074" name="Picture 2" descr="ホワイトハッカーのイラスト">
            <a:extLst>
              <a:ext uri="{FF2B5EF4-FFF2-40B4-BE49-F238E27FC236}">
                <a16:creationId xmlns:a16="http://schemas.microsoft.com/office/drawing/2014/main" id="{7B150B11-2B9C-6902-BFC2-DC1A25D0A9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7430" y="324676"/>
            <a:ext cx="1961324" cy="1961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57019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849D59-A787-4366-912A-28F648C71B4A}"/>
              </a:ext>
            </a:extLst>
          </p:cNvPr>
          <p:cNvSpPr>
            <a:spLocks noGrp="1"/>
          </p:cNvSpPr>
          <p:nvPr>
            <p:ph type="title"/>
          </p:nvPr>
        </p:nvSpPr>
        <p:spPr/>
        <p:txBody>
          <a:bodyPr/>
          <a:lstStyle/>
          <a:p>
            <a:r>
              <a:rPr lang="ja-JP" altLang="en-US"/>
              <a:t>オブジェクトと連想配列</a:t>
            </a:r>
            <a:r>
              <a:rPr lang="en-US" altLang="ja-JP"/>
              <a:t>(1)</a:t>
            </a:r>
            <a:endParaRPr kumimoji="1" lang="ja-JP" altLang="en-US"/>
          </a:p>
        </p:txBody>
      </p:sp>
      <p:sp>
        <p:nvSpPr>
          <p:cNvPr id="4" name="テキスト ボックス 3">
            <a:extLst>
              <a:ext uri="{FF2B5EF4-FFF2-40B4-BE49-F238E27FC236}">
                <a16:creationId xmlns:a16="http://schemas.microsoft.com/office/drawing/2014/main" id="{4623E220-9E1D-4F4C-9BFC-1A1262A98200}"/>
              </a:ext>
            </a:extLst>
          </p:cNvPr>
          <p:cNvSpPr txBox="1"/>
          <p:nvPr/>
        </p:nvSpPr>
        <p:spPr>
          <a:xfrm>
            <a:off x="974035" y="2092516"/>
            <a:ext cx="3597965" cy="1754326"/>
          </a:xfrm>
          <a:prstGeom prst="rect">
            <a:avLst/>
          </a:prstGeom>
          <a:noFill/>
        </p:spPr>
        <p:txBody>
          <a:bodyPr wrap="square" rtlCol="0">
            <a:spAutoFit/>
          </a:bodyPr>
          <a:lstStyle/>
          <a:p>
            <a:r>
              <a:rPr kumimoji="1" lang="en-US" altLang="ja-JP" b="1" dirty="0">
                <a:solidFill>
                  <a:srgbClr val="0070C0"/>
                </a:solidFill>
                <a:latin typeface="Consolas" panose="020B0609020204030204" pitchFamily="49" charset="0"/>
              </a:rPr>
              <a:t>// </a:t>
            </a:r>
            <a:r>
              <a:rPr kumimoji="1" lang="ja-JP" altLang="en-US" b="1" dirty="0">
                <a:solidFill>
                  <a:srgbClr val="0070C0"/>
                </a:solidFill>
                <a:latin typeface="Consolas" panose="020B0609020204030204" pitchFamily="49" charset="0"/>
              </a:rPr>
              <a:t>連想配列の初期化</a:t>
            </a:r>
            <a:endParaRPr kumimoji="1" lang="en-US" altLang="ja-JP" b="1" dirty="0">
              <a:solidFill>
                <a:srgbClr val="0070C0"/>
              </a:solidFill>
              <a:latin typeface="Consolas" panose="020B0609020204030204" pitchFamily="49" charset="0"/>
            </a:endParaRPr>
          </a:p>
          <a:p>
            <a:r>
              <a:rPr kumimoji="1" lang="en-US" altLang="ja-JP" dirty="0">
                <a:latin typeface="Consolas" panose="020B0609020204030204" pitchFamily="49" charset="0"/>
              </a:rPr>
              <a:t>let </a:t>
            </a:r>
            <a:r>
              <a:rPr kumimoji="1" lang="en-US" altLang="ja-JP" dirty="0" err="1">
                <a:latin typeface="Consolas" panose="020B0609020204030204" pitchFamily="49" charset="0"/>
              </a:rPr>
              <a:t>tsaitoh</a:t>
            </a:r>
            <a:r>
              <a:rPr kumimoji="1" lang="en-US" altLang="ja-JP" dirty="0">
                <a:latin typeface="Consolas" panose="020B0609020204030204" pitchFamily="49" charset="0"/>
              </a:rPr>
              <a:t> = {</a:t>
            </a:r>
          </a:p>
          <a:p>
            <a:r>
              <a:rPr kumimoji="1" lang="en-US" altLang="ja-JP" dirty="0">
                <a:latin typeface="Consolas" panose="020B0609020204030204" pitchFamily="49" charset="0"/>
              </a:rPr>
              <a:t>    “name”: “</a:t>
            </a:r>
            <a:r>
              <a:rPr kumimoji="1" lang="ja-JP" altLang="en-US" dirty="0">
                <a:latin typeface="Consolas" panose="020B0609020204030204" pitchFamily="49" charset="0"/>
              </a:rPr>
              <a:t>斉藤 徹</a:t>
            </a:r>
            <a:r>
              <a:rPr kumimoji="1" lang="en-US" altLang="ja-JP" dirty="0">
                <a:latin typeface="Consolas" panose="020B0609020204030204" pitchFamily="49" charset="0"/>
              </a:rPr>
              <a:t>” ,</a:t>
            </a:r>
          </a:p>
          <a:p>
            <a:r>
              <a:rPr kumimoji="1" lang="en-US" altLang="ja-JP" dirty="0">
                <a:latin typeface="Consolas" panose="020B0609020204030204" pitchFamily="49" charset="0"/>
              </a:rPr>
              <a:t>    “age”: </a:t>
            </a:r>
            <a:r>
              <a:rPr kumimoji="1" lang="ja-JP" altLang="en-US" dirty="0">
                <a:latin typeface="Consolas" panose="020B0609020204030204" pitchFamily="49" charset="0"/>
              </a:rPr>
              <a:t> </a:t>
            </a:r>
            <a:r>
              <a:rPr kumimoji="1" lang="en-US" altLang="ja-JP" dirty="0">
                <a:latin typeface="Consolas" panose="020B0609020204030204" pitchFamily="49" charset="0"/>
              </a:rPr>
              <a:t>57 ,</a:t>
            </a:r>
          </a:p>
          <a:p>
            <a:r>
              <a:rPr kumimoji="1" lang="en-US" altLang="ja-JP" dirty="0">
                <a:latin typeface="Consolas" panose="020B0609020204030204" pitchFamily="49" charset="0"/>
              </a:rPr>
              <a:t>    “</a:t>
            </a:r>
            <a:r>
              <a:rPr kumimoji="1" lang="en-US" altLang="ja-JP" dirty="0" err="1">
                <a:latin typeface="Consolas" panose="020B0609020204030204" pitchFamily="49" charset="0"/>
              </a:rPr>
              <a:t>addr</a:t>
            </a:r>
            <a:r>
              <a:rPr kumimoji="1" lang="en-US" altLang="ja-JP" dirty="0">
                <a:latin typeface="Consolas" panose="020B0609020204030204" pitchFamily="49" charset="0"/>
              </a:rPr>
              <a:t>”: “</a:t>
            </a:r>
            <a:r>
              <a:rPr kumimoji="1" lang="ja-JP" altLang="en-US" dirty="0">
                <a:latin typeface="Consolas" panose="020B0609020204030204" pitchFamily="49" charset="0"/>
              </a:rPr>
              <a:t>福井県越前市</a:t>
            </a:r>
            <a:r>
              <a:rPr kumimoji="1" lang="en-US" altLang="ja-JP" dirty="0">
                <a:latin typeface="Consolas" panose="020B0609020204030204" pitchFamily="49" charset="0"/>
              </a:rPr>
              <a:t>” ,</a:t>
            </a:r>
          </a:p>
          <a:p>
            <a:r>
              <a:rPr kumimoji="1" lang="en-US" altLang="ja-JP" dirty="0">
                <a:latin typeface="Consolas" panose="020B0609020204030204" pitchFamily="49" charset="0"/>
              </a:rPr>
              <a:t>} ;</a:t>
            </a:r>
          </a:p>
        </p:txBody>
      </p:sp>
      <p:sp>
        <p:nvSpPr>
          <p:cNvPr id="5" name="テキスト ボックス 4">
            <a:extLst>
              <a:ext uri="{FF2B5EF4-FFF2-40B4-BE49-F238E27FC236}">
                <a16:creationId xmlns:a16="http://schemas.microsoft.com/office/drawing/2014/main" id="{283E8611-CD2B-4BC0-BA67-092525DCCA8F}"/>
              </a:ext>
            </a:extLst>
          </p:cNvPr>
          <p:cNvSpPr txBox="1"/>
          <p:nvPr/>
        </p:nvSpPr>
        <p:spPr>
          <a:xfrm>
            <a:off x="974034" y="3908248"/>
            <a:ext cx="4063766" cy="1200329"/>
          </a:xfrm>
          <a:prstGeom prst="rect">
            <a:avLst/>
          </a:prstGeom>
          <a:noFill/>
          <a:ln>
            <a:noFill/>
          </a:ln>
        </p:spPr>
        <p:txBody>
          <a:bodyPr wrap="square" rtlCol="0">
            <a:spAutoFit/>
          </a:bodyPr>
          <a:lstStyle/>
          <a:p>
            <a:r>
              <a:rPr kumimoji="1" lang="en-US" altLang="ja-JP" b="1" dirty="0">
                <a:solidFill>
                  <a:srgbClr val="0070C0"/>
                </a:solidFill>
                <a:latin typeface="Consolas" panose="020B0609020204030204" pitchFamily="49" charset="0"/>
              </a:rPr>
              <a:t>// </a:t>
            </a:r>
            <a:r>
              <a:rPr kumimoji="1" lang="ja-JP" altLang="en-US" b="1" dirty="0">
                <a:solidFill>
                  <a:srgbClr val="0070C0"/>
                </a:solidFill>
                <a:latin typeface="Consolas" panose="020B0609020204030204" pitchFamily="49" charset="0"/>
              </a:rPr>
              <a:t>連想配列形式での参照方法</a:t>
            </a:r>
            <a:endParaRPr kumimoji="1" lang="en-US" altLang="ja-JP" b="1" dirty="0">
              <a:solidFill>
                <a:srgbClr val="0070C0"/>
              </a:solidFill>
              <a:latin typeface="Consolas" panose="020B0609020204030204" pitchFamily="49" charset="0"/>
            </a:endParaRPr>
          </a:p>
          <a:p>
            <a:r>
              <a:rPr kumimoji="1" lang="en-US" altLang="ja-JP" dirty="0" err="1">
                <a:latin typeface="Consolas" panose="020B0609020204030204" pitchFamily="49" charset="0"/>
              </a:rPr>
              <a:t>tsaitoh</a:t>
            </a:r>
            <a:r>
              <a:rPr kumimoji="1" lang="en-US" altLang="ja-JP" dirty="0">
                <a:latin typeface="Consolas" panose="020B0609020204030204" pitchFamily="49" charset="0"/>
              </a:rPr>
              <a:t>[ “name” ]	</a:t>
            </a:r>
            <a:r>
              <a:rPr kumimoji="1" lang="ja-JP" altLang="en-US" dirty="0">
                <a:solidFill>
                  <a:srgbClr val="00B0F0"/>
                </a:solidFill>
                <a:latin typeface="Consolas" panose="020B0609020204030204" pitchFamily="49" charset="0"/>
              </a:rPr>
              <a:t>斉藤徹</a:t>
            </a:r>
            <a:endParaRPr kumimoji="1" lang="en-US" altLang="ja-JP" dirty="0">
              <a:solidFill>
                <a:srgbClr val="00B0F0"/>
              </a:solidFill>
              <a:latin typeface="Consolas" panose="020B0609020204030204" pitchFamily="49" charset="0"/>
            </a:endParaRPr>
          </a:p>
          <a:p>
            <a:r>
              <a:rPr kumimoji="1" lang="en-US" altLang="ja-JP" dirty="0" err="1">
                <a:latin typeface="Consolas" panose="020B0609020204030204" pitchFamily="49" charset="0"/>
              </a:rPr>
              <a:t>tsaitoh</a:t>
            </a:r>
            <a:r>
              <a:rPr kumimoji="1" lang="en-US" altLang="ja-JP" dirty="0">
                <a:latin typeface="Consolas" panose="020B0609020204030204" pitchFamily="49" charset="0"/>
              </a:rPr>
              <a:t>[ “age”  ]	</a:t>
            </a:r>
            <a:r>
              <a:rPr kumimoji="1" lang="en-US" altLang="ja-JP" dirty="0">
                <a:solidFill>
                  <a:srgbClr val="00B0F0"/>
                </a:solidFill>
                <a:latin typeface="Consolas" panose="020B0609020204030204" pitchFamily="49" charset="0"/>
              </a:rPr>
              <a:t>57</a:t>
            </a:r>
          </a:p>
          <a:p>
            <a:r>
              <a:rPr kumimoji="1" lang="en-US" altLang="ja-JP" dirty="0" err="1">
                <a:latin typeface="Consolas" panose="020B0609020204030204" pitchFamily="49" charset="0"/>
              </a:rPr>
              <a:t>tsaitoh</a:t>
            </a:r>
            <a:r>
              <a:rPr kumimoji="1" lang="en-US" altLang="ja-JP" dirty="0">
                <a:latin typeface="Consolas" panose="020B0609020204030204" pitchFamily="49" charset="0"/>
              </a:rPr>
              <a:t>[ “</a:t>
            </a:r>
            <a:r>
              <a:rPr kumimoji="1" lang="en-US" altLang="ja-JP" dirty="0" err="1">
                <a:latin typeface="Consolas" panose="020B0609020204030204" pitchFamily="49" charset="0"/>
              </a:rPr>
              <a:t>addr</a:t>
            </a:r>
            <a:r>
              <a:rPr kumimoji="1" lang="en-US" altLang="ja-JP" dirty="0">
                <a:latin typeface="Consolas" panose="020B0609020204030204" pitchFamily="49" charset="0"/>
              </a:rPr>
              <a:t>” ]	</a:t>
            </a:r>
            <a:r>
              <a:rPr kumimoji="1" lang="ja-JP" altLang="en-US" sz="1600" dirty="0">
                <a:solidFill>
                  <a:srgbClr val="00B0F0"/>
                </a:solidFill>
                <a:latin typeface="Consolas" panose="020B0609020204030204" pitchFamily="49" charset="0"/>
              </a:rPr>
              <a:t>福井県越前市</a:t>
            </a:r>
            <a:endParaRPr kumimoji="1" lang="en-US" altLang="ja-JP" dirty="0">
              <a:solidFill>
                <a:srgbClr val="00B0F0"/>
              </a:solidFill>
              <a:latin typeface="Consolas" panose="020B0609020204030204" pitchFamily="49" charset="0"/>
            </a:endParaRPr>
          </a:p>
        </p:txBody>
      </p:sp>
      <p:sp>
        <p:nvSpPr>
          <p:cNvPr id="6" name="テキスト ボックス 5">
            <a:extLst>
              <a:ext uri="{FF2B5EF4-FFF2-40B4-BE49-F238E27FC236}">
                <a16:creationId xmlns:a16="http://schemas.microsoft.com/office/drawing/2014/main" id="{407C3EEA-7A6A-48CB-A29D-0DD832D47A31}"/>
              </a:ext>
            </a:extLst>
          </p:cNvPr>
          <p:cNvSpPr txBox="1"/>
          <p:nvPr/>
        </p:nvSpPr>
        <p:spPr>
          <a:xfrm>
            <a:off x="4771890" y="3908248"/>
            <a:ext cx="4063766" cy="1477328"/>
          </a:xfrm>
          <a:prstGeom prst="rect">
            <a:avLst/>
          </a:prstGeom>
          <a:noFill/>
        </p:spPr>
        <p:txBody>
          <a:bodyPr wrap="square" rtlCol="0">
            <a:spAutoFit/>
          </a:bodyPr>
          <a:lstStyle/>
          <a:p>
            <a:r>
              <a:rPr kumimoji="1" lang="en-US" altLang="ja-JP" b="1" dirty="0">
                <a:solidFill>
                  <a:srgbClr val="0070C0"/>
                </a:solidFill>
                <a:latin typeface="Consolas" panose="020B0609020204030204" pitchFamily="49" charset="0"/>
              </a:rPr>
              <a:t>// </a:t>
            </a:r>
            <a:r>
              <a:rPr kumimoji="1" lang="ja-JP" altLang="en-US" b="1" dirty="0">
                <a:solidFill>
                  <a:srgbClr val="0070C0"/>
                </a:solidFill>
                <a:latin typeface="Consolas" panose="020B0609020204030204" pitchFamily="49" charset="0"/>
              </a:rPr>
              <a:t>オブジェクト形式での参照方法</a:t>
            </a:r>
            <a:endParaRPr kumimoji="1" lang="en-US" altLang="ja-JP" b="1" dirty="0">
              <a:solidFill>
                <a:srgbClr val="0070C0"/>
              </a:solidFill>
              <a:latin typeface="Consolas" panose="020B0609020204030204" pitchFamily="49" charset="0"/>
            </a:endParaRPr>
          </a:p>
          <a:p>
            <a:r>
              <a:rPr kumimoji="1" lang="en-US" altLang="ja-JP" dirty="0">
                <a:latin typeface="Consolas" panose="020B0609020204030204" pitchFamily="49" charset="0"/>
              </a:rPr>
              <a:t>tsaitoh.name	</a:t>
            </a:r>
            <a:r>
              <a:rPr kumimoji="1" lang="ja-JP" altLang="en-US" dirty="0">
                <a:solidFill>
                  <a:srgbClr val="00B0F0"/>
                </a:solidFill>
                <a:latin typeface="Consolas" panose="020B0609020204030204" pitchFamily="49" charset="0"/>
              </a:rPr>
              <a:t>斉藤徹</a:t>
            </a:r>
            <a:endParaRPr kumimoji="1" lang="en-US" altLang="ja-JP" dirty="0">
              <a:solidFill>
                <a:srgbClr val="00B0F0"/>
              </a:solidFill>
              <a:latin typeface="Consolas" panose="020B0609020204030204" pitchFamily="49" charset="0"/>
            </a:endParaRPr>
          </a:p>
          <a:p>
            <a:r>
              <a:rPr kumimoji="1" lang="en-US" altLang="ja-JP" dirty="0" err="1">
                <a:latin typeface="Consolas" panose="020B0609020204030204" pitchFamily="49" charset="0"/>
              </a:rPr>
              <a:t>tsaitoh.age</a:t>
            </a:r>
            <a:r>
              <a:rPr kumimoji="1" lang="en-US" altLang="ja-JP" dirty="0">
                <a:latin typeface="Consolas" panose="020B0609020204030204" pitchFamily="49" charset="0"/>
              </a:rPr>
              <a:t>	</a:t>
            </a:r>
            <a:r>
              <a:rPr kumimoji="1" lang="en-US" altLang="ja-JP" dirty="0">
                <a:solidFill>
                  <a:srgbClr val="00B0F0"/>
                </a:solidFill>
                <a:latin typeface="Consolas" panose="020B0609020204030204" pitchFamily="49" charset="0"/>
              </a:rPr>
              <a:t>57</a:t>
            </a:r>
          </a:p>
          <a:p>
            <a:r>
              <a:rPr kumimoji="1" lang="en-US" altLang="ja-JP" dirty="0" err="1">
                <a:latin typeface="Consolas" panose="020B0609020204030204" pitchFamily="49" charset="0"/>
              </a:rPr>
              <a:t>tsaitoh.addr</a:t>
            </a:r>
            <a:r>
              <a:rPr kumimoji="1" lang="en-US" altLang="ja-JP" dirty="0">
                <a:latin typeface="Consolas" panose="020B0609020204030204" pitchFamily="49" charset="0"/>
              </a:rPr>
              <a:t>	</a:t>
            </a:r>
            <a:r>
              <a:rPr kumimoji="1" lang="ja-JP" altLang="en-US" sz="1600" dirty="0">
                <a:solidFill>
                  <a:srgbClr val="00B0F0"/>
                </a:solidFill>
                <a:latin typeface="Consolas" panose="020B0609020204030204" pitchFamily="49" charset="0"/>
              </a:rPr>
              <a:t>福井県越前市</a:t>
            </a:r>
            <a:endParaRPr kumimoji="1" lang="en-US" altLang="ja-JP" dirty="0">
              <a:solidFill>
                <a:srgbClr val="00B0F0"/>
              </a:solidFill>
              <a:latin typeface="Consolas" panose="020B0609020204030204" pitchFamily="49" charset="0"/>
            </a:endParaRPr>
          </a:p>
          <a:p>
            <a:endParaRPr kumimoji="1" lang="en-US" altLang="ja-JP" dirty="0">
              <a:latin typeface="Consolas" panose="020B0609020204030204" pitchFamily="49" charset="0"/>
            </a:endParaRPr>
          </a:p>
        </p:txBody>
      </p:sp>
      <p:pic>
        <p:nvPicPr>
          <p:cNvPr id="8" name="グラフィックス 7" descr="男性のプロフィール 単色塗りつぶし">
            <a:extLst>
              <a:ext uri="{FF2B5EF4-FFF2-40B4-BE49-F238E27FC236}">
                <a16:creationId xmlns:a16="http://schemas.microsoft.com/office/drawing/2014/main" id="{F9A4F5CA-7CD6-483B-9AD1-4DBB5ECF06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03524" y="2444749"/>
            <a:ext cx="914400" cy="914400"/>
          </a:xfrm>
          <a:prstGeom prst="rect">
            <a:avLst/>
          </a:prstGeom>
        </p:spPr>
      </p:pic>
      <p:sp>
        <p:nvSpPr>
          <p:cNvPr id="9" name="テキスト ボックス 8">
            <a:extLst>
              <a:ext uri="{FF2B5EF4-FFF2-40B4-BE49-F238E27FC236}">
                <a16:creationId xmlns:a16="http://schemas.microsoft.com/office/drawing/2014/main" id="{4A560F06-05B0-4063-83CC-AA2A8AC37DF1}"/>
              </a:ext>
            </a:extLst>
          </p:cNvPr>
          <p:cNvSpPr txBox="1"/>
          <p:nvPr/>
        </p:nvSpPr>
        <p:spPr>
          <a:xfrm>
            <a:off x="5617924" y="2448276"/>
            <a:ext cx="2831203" cy="923330"/>
          </a:xfrm>
          <a:prstGeom prst="rect">
            <a:avLst/>
          </a:prstGeom>
          <a:noFill/>
        </p:spPr>
        <p:txBody>
          <a:bodyPr wrap="square" rtlCol="0">
            <a:spAutoFit/>
          </a:bodyPr>
          <a:lstStyle/>
          <a:p>
            <a:r>
              <a:rPr kumimoji="1" lang="ja-JP" altLang="en-US" dirty="0">
                <a:latin typeface="Consolas" panose="020B0609020204030204" pitchFamily="49" charset="0"/>
              </a:rPr>
              <a:t>名前：</a:t>
            </a:r>
            <a:r>
              <a:rPr kumimoji="1" lang="en-US" altLang="ja-JP" dirty="0">
                <a:latin typeface="Consolas" panose="020B0609020204030204" pitchFamily="49" charset="0"/>
              </a:rPr>
              <a:t> 	</a:t>
            </a:r>
            <a:r>
              <a:rPr kumimoji="1" lang="ja-JP" altLang="en-US" dirty="0">
                <a:latin typeface="Consolas" panose="020B0609020204030204" pitchFamily="49" charset="0"/>
              </a:rPr>
              <a:t>斉藤 徹</a:t>
            </a:r>
            <a:r>
              <a:rPr kumimoji="1" lang="en-US" altLang="ja-JP" dirty="0">
                <a:latin typeface="Consolas" panose="020B0609020204030204" pitchFamily="49" charset="0"/>
              </a:rPr>
              <a:t> ,</a:t>
            </a:r>
          </a:p>
          <a:p>
            <a:r>
              <a:rPr kumimoji="1" lang="ja-JP" altLang="en-US" dirty="0">
                <a:latin typeface="Consolas" panose="020B0609020204030204" pitchFamily="49" charset="0"/>
              </a:rPr>
              <a:t>年齢：</a:t>
            </a:r>
            <a:r>
              <a:rPr kumimoji="1" lang="en-US" altLang="ja-JP" dirty="0">
                <a:latin typeface="Consolas" panose="020B0609020204030204" pitchFamily="49" charset="0"/>
              </a:rPr>
              <a:t> 	57 ,</a:t>
            </a:r>
          </a:p>
          <a:p>
            <a:r>
              <a:rPr kumimoji="1" lang="ja-JP" altLang="en-US" dirty="0">
                <a:latin typeface="Consolas" panose="020B0609020204030204" pitchFamily="49" charset="0"/>
              </a:rPr>
              <a:t>住所：</a:t>
            </a:r>
            <a:r>
              <a:rPr kumimoji="1" lang="en-US" altLang="ja-JP" dirty="0">
                <a:latin typeface="Consolas" panose="020B0609020204030204" pitchFamily="49" charset="0"/>
              </a:rPr>
              <a:t>	</a:t>
            </a:r>
            <a:r>
              <a:rPr kumimoji="1" lang="ja-JP" altLang="en-US" dirty="0">
                <a:latin typeface="Consolas" panose="020B0609020204030204" pitchFamily="49" charset="0"/>
              </a:rPr>
              <a:t>福井県越前市</a:t>
            </a:r>
            <a:r>
              <a:rPr kumimoji="1" lang="en-US" altLang="ja-JP" dirty="0">
                <a:latin typeface="Consolas" panose="020B0609020204030204" pitchFamily="49" charset="0"/>
              </a:rPr>
              <a:t> ,</a:t>
            </a:r>
          </a:p>
        </p:txBody>
      </p:sp>
      <p:sp>
        <p:nvSpPr>
          <p:cNvPr id="10" name="吹き出し: 角を丸めた四角形 9">
            <a:extLst>
              <a:ext uri="{FF2B5EF4-FFF2-40B4-BE49-F238E27FC236}">
                <a16:creationId xmlns:a16="http://schemas.microsoft.com/office/drawing/2014/main" id="{496001D6-0390-48AC-87B5-366A3CB4DCAD}"/>
              </a:ext>
            </a:extLst>
          </p:cNvPr>
          <p:cNvSpPr/>
          <p:nvPr/>
        </p:nvSpPr>
        <p:spPr>
          <a:xfrm>
            <a:off x="5771624" y="167762"/>
            <a:ext cx="3192281" cy="522178"/>
          </a:xfrm>
          <a:prstGeom prst="wedgeRoundRectCallout">
            <a:avLst>
              <a:gd name="adj1" fmla="val -49226"/>
              <a:gd name="adj2" fmla="val 20790"/>
              <a:gd name="adj3" fmla="val 16667"/>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altLang="ja-JP" sz="2400" b="1">
                <a:solidFill>
                  <a:srgbClr val="FF0000"/>
                </a:solidFill>
                <a:ea typeface="游ゴシック"/>
              </a:rPr>
              <a:t>sample7.html</a:t>
            </a:r>
            <a:endParaRPr lang="ja-JP" altLang="en-US"/>
          </a:p>
        </p:txBody>
      </p:sp>
    </p:spTree>
    <p:extLst>
      <p:ext uri="{BB962C8B-B14F-4D97-AF65-F5344CB8AC3E}">
        <p14:creationId xmlns:p14="http://schemas.microsoft.com/office/powerpoint/2010/main" val="28642771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501E00E2-5BDE-4646-B535-26208175D843}"/>
              </a:ext>
            </a:extLst>
          </p:cNvPr>
          <p:cNvSpPr/>
          <p:nvPr/>
        </p:nvSpPr>
        <p:spPr>
          <a:xfrm>
            <a:off x="298174" y="3607904"/>
            <a:ext cx="8557591" cy="29817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AB849D59-A787-4366-912A-28F648C71B4A}"/>
              </a:ext>
            </a:extLst>
          </p:cNvPr>
          <p:cNvSpPr>
            <a:spLocks noGrp="1"/>
          </p:cNvSpPr>
          <p:nvPr>
            <p:ph type="title"/>
          </p:nvPr>
        </p:nvSpPr>
        <p:spPr/>
        <p:txBody>
          <a:bodyPr/>
          <a:lstStyle/>
          <a:p>
            <a:r>
              <a:rPr lang="ja-JP" altLang="en-US">
                <a:ea typeface="游ゴシック Light"/>
              </a:rPr>
              <a:t>オブジェクトと連想配列</a:t>
            </a:r>
            <a:r>
              <a:rPr lang="en-US" altLang="ja-JP">
                <a:ea typeface="游ゴシック Light"/>
              </a:rPr>
              <a:t>(2)</a:t>
            </a:r>
            <a:endParaRPr kumimoji="1" lang="ja-JP" altLang="en-US"/>
          </a:p>
        </p:txBody>
      </p:sp>
      <p:sp>
        <p:nvSpPr>
          <p:cNvPr id="4" name="テキスト ボックス 3">
            <a:extLst>
              <a:ext uri="{FF2B5EF4-FFF2-40B4-BE49-F238E27FC236}">
                <a16:creationId xmlns:a16="http://schemas.microsoft.com/office/drawing/2014/main" id="{4623E220-9E1D-4F4C-9BFC-1A1262A98200}"/>
              </a:ext>
            </a:extLst>
          </p:cNvPr>
          <p:cNvSpPr txBox="1"/>
          <p:nvPr/>
        </p:nvSpPr>
        <p:spPr>
          <a:xfrm>
            <a:off x="437323" y="3700680"/>
            <a:ext cx="3597965" cy="1323439"/>
          </a:xfrm>
          <a:prstGeom prst="rect">
            <a:avLst/>
          </a:prstGeom>
          <a:noFill/>
        </p:spPr>
        <p:txBody>
          <a:bodyPr wrap="square" rtlCol="0">
            <a:spAutoFit/>
          </a:bodyPr>
          <a:lstStyle/>
          <a:p>
            <a:r>
              <a:rPr kumimoji="1" lang="en-US" altLang="ja-JP" sz="1600" dirty="0">
                <a:latin typeface="Consolas" panose="020B0609020204030204" pitchFamily="49" charset="0"/>
              </a:rPr>
              <a:t>let </a:t>
            </a:r>
            <a:r>
              <a:rPr kumimoji="1" lang="en-US" altLang="ja-JP" sz="1600" dirty="0" err="1">
                <a:latin typeface="Consolas" panose="020B0609020204030204" pitchFamily="49" charset="0"/>
              </a:rPr>
              <a:t>tsaitoh</a:t>
            </a:r>
            <a:r>
              <a:rPr kumimoji="1" lang="en-US" altLang="ja-JP" sz="1600" dirty="0">
                <a:latin typeface="Consolas" panose="020B0609020204030204" pitchFamily="49" charset="0"/>
              </a:rPr>
              <a:t> = {</a:t>
            </a:r>
          </a:p>
          <a:p>
            <a:r>
              <a:rPr kumimoji="1" lang="en-US" altLang="ja-JP" sz="1600" dirty="0">
                <a:latin typeface="Consolas" panose="020B0609020204030204" pitchFamily="49" charset="0"/>
              </a:rPr>
              <a:t>   </a:t>
            </a:r>
            <a:r>
              <a:rPr kumimoji="1" lang="en-US" altLang="ja-JP" sz="1600" dirty="0">
                <a:solidFill>
                  <a:srgbClr val="0070C0"/>
                </a:solidFill>
                <a:latin typeface="Consolas" panose="020B0609020204030204" pitchFamily="49" charset="0"/>
              </a:rPr>
              <a:t>"name"</a:t>
            </a:r>
            <a:r>
              <a:rPr kumimoji="1" lang="en-US" altLang="ja-JP" sz="1600" dirty="0">
                <a:latin typeface="Consolas" panose="020B0609020204030204" pitchFamily="49" charset="0"/>
              </a:rPr>
              <a:t>:   </a:t>
            </a:r>
            <a:r>
              <a:rPr kumimoji="1" lang="en-US" altLang="ja-JP" sz="1600" dirty="0">
                <a:solidFill>
                  <a:srgbClr val="FF0000"/>
                </a:solidFill>
                <a:latin typeface="Consolas" panose="020B0609020204030204" pitchFamily="49" charset="0"/>
              </a:rPr>
              <a:t>"</a:t>
            </a:r>
            <a:r>
              <a:rPr kumimoji="1" lang="ja-JP" altLang="en-US" sz="1600" dirty="0">
                <a:solidFill>
                  <a:srgbClr val="FF0000"/>
                </a:solidFill>
                <a:latin typeface="Consolas" panose="020B0609020204030204" pitchFamily="49" charset="0"/>
              </a:rPr>
              <a:t>斉藤 徹</a:t>
            </a:r>
            <a:r>
              <a:rPr kumimoji="1" lang="en-US" altLang="ja-JP" sz="1600" dirty="0">
                <a:solidFill>
                  <a:srgbClr val="FF0000"/>
                </a:solidFill>
                <a:latin typeface="Consolas" panose="020B0609020204030204" pitchFamily="49" charset="0"/>
              </a:rPr>
              <a:t>" </a:t>
            </a:r>
            <a:r>
              <a:rPr kumimoji="1" lang="en-US" altLang="ja-JP" sz="1600" dirty="0">
                <a:latin typeface="Consolas" panose="020B0609020204030204" pitchFamily="49" charset="0"/>
              </a:rPr>
              <a:t>,</a:t>
            </a:r>
          </a:p>
          <a:p>
            <a:r>
              <a:rPr kumimoji="1" lang="en-US" altLang="ja-JP" sz="1600" dirty="0">
                <a:latin typeface="Consolas" panose="020B0609020204030204" pitchFamily="49" charset="0"/>
              </a:rPr>
              <a:t>   </a:t>
            </a:r>
            <a:r>
              <a:rPr kumimoji="1" lang="en-US" altLang="ja-JP" sz="1600" dirty="0">
                <a:solidFill>
                  <a:srgbClr val="0070C0"/>
                </a:solidFill>
                <a:latin typeface="Consolas" panose="020B0609020204030204" pitchFamily="49" charset="0"/>
              </a:rPr>
              <a:t>"age"</a:t>
            </a:r>
            <a:r>
              <a:rPr kumimoji="1" lang="en-US" altLang="ja-JP" sz="1600" dirty="0">
                <a:latin typeface="Consolas" panose="020B0609020204030204" pitchFamily="49" charset="0"/>
              </a:rPr>
              <a:t>:    </a:t>
            </a:r>
            <a:r>
              <a:rPr kumimoji="1" lang="en-US" altLang="ja-JP" sz="1600" dirty="0">
                <a:solidFill>
                  <a:srgbClr val="FF0000"/>
                </a:solidFill>
                <a:latin typeface="Consolas" panose="020B0609020204030204" pitchFamily="49" charset="0"/>
              </a:rPr>
              <a:t>56</a:t>
            </a:r>
            <a:r>
              <a:rPr kumimoji="1" lang="en-US" altLang="ja-JP" sz="1600" dirty="0">
                <a:latin typeface="Consolas" panose="020B0609020204030204" pitchFamily="49" charset="0"/>
              </a:rPr>
              <a:t> ,</a:t>
            </a:r>
          </a:p>
          <a:p>
            <a:r>
              <a:rPr kumimoji="1" lang="en-US" altLang="ja-JP" sz="1600" dirty="0">
                <a:latin typeface="Consolas" panose="020B0609020204030204" pitchFamily="49" charset="0"/>
              </a:rPr>
              <a:t>   </a:t>
            </a:r>
            <a:r>
              <a:rPr kumimoji="1" lang="en-US" altLang="ja-JP" sz="1600" dirty="0">
                <a:solidFill>
                  <a:srgbClr val="0070C0"/>
                </a:solidFill>
                <a:latin typeface="Consolas" panose="020B0609020204030204" pitchFamily="49" charset="0"/>
              </a:rPr>
              <a:t>"</a:t>
            </a:r>
            <a:r>
              <a:rPr kumimoji="1" lang="en-US" altLang="ja-JP" sz="1600" dirty="0" err="1">
                <a:solidFill>
                  <a:srgbClr val="0070C0"/>
                </a:solidFill>
                <a:latin typeface="Consolas" panose="020B0609020204030204" pitchFamily="49" charset="0"/>
              </a:rPr>
              <a:t>addr</a:t>
            </a:r>
            <a:r>
              <a:rPr kumimoji="1" lang="en-US" altLang="ja-JP" sz="1600" dirty="0">
                <a:solidFill>
                  <a:srgbClr val="0070C0"/>
                </a:solidFill>
                <a:latin typeface="Consolas" panose="020B0609020204030204" pitchFamily="49" charset="0"/>
              </a:rPr>
              <a:t>"</a:t>
            </a:r>
            <a:r>
              <a:rPr kumimoji="1" lang="en-US" altLang="ja-JP" sz="1600" dirty="0">
                <a:latin typeface="Consolas" panose="020B0609020204030204" pitchFamily="49" charset="0"/>
              </a:rPr>
              <a:t>:   </a:t>
            </a:r>
            <a:r>
              <a:rPr kumimoji="1" lang="en-US" altLang="ja-JP" sz="1600" dirty="0">
                <a:solidFill>
                  <a:srgbClr val="FF0000"/>
                </a:solidFill>
                <a:latin typeface="Consolas" panose="020B0609020204030204" pitchFamily="49" charset="0"/>
              </a:rPr>
              <a:t>"</a:t>
            </a:r>
            <a:r>
              <a:rPr kumimoji="1" lang="ja-JP" altLang="en-US" sz="1600" dirty="0">
                <a:solidFill>
                  <a:srgbClr val="FF0000"/>
                </a:solidFill>
                <a:latin typeface="Consolas" panose="020B0609020204030204" pitchFamily="49" charset="0"/>
              </a:rPr>
              <a:t>福井県越前市</a:t>
            </a:r>
            <a:r>
              <a:rPr kumimoji="1" lang="en-US" altLang="ja-JP" sz="1600" dirty="0">
                <a:solidFill>
                  <a:srgbClr val="FF0000"/>
                </a:solidFill>
                <a:latin typeface="Consolas" panose="020B0609020204030204" pitchFamily="49" charset="0"/>
              </a:rPr>
              <a:t>" </a:t>
            </a:r>
            <a:r>
              <a:rPr kumimoji="1" lang="en-US" altLang="ja-JP" sz="1600" dirty="0">
                <a:latin typeface="Consolas" panose="020B0609020204030204" pitchFamily="49" charset="0"/>
              </a:rPr>
              <a:t>,</a:t>
            </a:r>
          </a:p>
          <a:p>
            <a:r>
              <a:rPr kumimoji="1" lang="en-US" altLang="ja-JP" sz="1600" dirty="0">
                <a:latin typeface="Consolas" panose="020B0609020204030204" pitchFamily="49" charset="0"/>
              </a:rPr>
              <a:t>} ;</a:t>
            </a:r>
          </a:p>
        </p:txBody>
      </p:sp>
      <p:sp>
        <p:nvSpPr>
          <p:cNvPr id="10" name="テキスト ボックス 9">
            <a:extLst>
              <a:ext uri="{FF2B5EF4-FFF2-40B4-BE49-F238E27FC236}">
                <a16:creationId xmlns:a16="http://schemas.microsoft.com/office/drawing/2014/main" id="{A4B6C209-E747-4860-9CD5-11683FBB5A3B}"/>
              </a:ext>
            </a:extLst>
          </p:cNvPr>
          <p:cNvSpPr txBox="1"/>
          <p:nvPr/>
        </p:nvSpPr>
        <p:spPr>
          <a:xfrm>
            <a:off x="369196" y="2155615"/>
            <a:ext cx="4359966" cy="1200329"/>
          </a:xfrm>
          <a:prstGeom prst="rect">
            <a:avLst/>
          </a:prstGeom>
          <a:noFill/>
        </p:spPr>
        <p:txBody>
          <a:bodyPr wrap="square" rtlCol="0">
            <a:spAutoFit/>
          </a:bodyPr>
          <a:lstStyle/>
          <a:p>
            <a:r>
              <a:rPr kumimoji="1" lang="en-US" altLang="ja-JP" dirty="0">
                <a:latin typeface="Consolas" panose="020B0609020204030204" pitchFamily="49" charset="0"/>
              </a:rPr>
              <a:t>// </a:t>
            </a:r>
            <a:r>
              <a:rPr kumimoji="1" lang="ja-JP" altLang="en-US" dirty="0">
                <a:latin typeface="Consolas" panose="020B0609020204030204" pitchFamily="49" charset="0"/>
              </a:rPr>
              <a:t>連想配列のキーを参照する繰り返し</a:t>
            </a:r>
            <a:endParaRPr kumimoji="1" lang="en-US" altLang="ja-JP" dirty="0">
              <a:latin typeface="Consolas" panose="020B0609020204030204" pitchFamily="49" charset="0"/>
            </a:endParaRPr>
          </a:p>
          <a:p>
            <a:r>
              <a:rPr kumimoji="1" lang="en-US" altLang="ja-JP" dirty="0">
                <a:latin typeface="Consolas" panose="020B0609020204030204" pitchFamily="49" charset="0"/>
              </a:rPr>
              <a:t>for( let </a:t>
            </a:r>
            <a:r>
              <a:rPr kumimoji="1" lang="en-US" altLang="ja-JP" dirty="0">
                <a:solidFill>
                  <a:srgbClr val="0070C0"/>
                </a:solidFill>
                <a:latin typeface="Consolas" panose="020B0609020204030204" pitchFamily="49" charset="0"/>
              </a:rPr>
              <a:t>key</a:t>
            </a:r>
            <a:r>
              <a:rPr kumimoji="1" lang="en-US" altLang="ja-JP" dirty="0">
                <a:latin typeface="Consolas" panose="020B0609020204030204" pitchFamily="49" charset="0"/>
              </a:rPr>
              <a:t> in </a:t>
            </a:r>
            <a:r>
              <a:rPr kumimoji="1" lang="ja-JP" altLang="en-US" dirty="0">
                <a:latin typeface="Consolas" panose="020B0609020204030204" pitchFamily="49" charset="0"/>
              </a:rPr>
              <a:t>連想配列 </a:t>
            </a:r>
            <a:r>
              <a:rPr kumimoji="1" lang="en-US" altLang="ja-JP" dirty="0">
                <a:latin typeface="Consolas" panose="020B0609020204030204" pitchFamily="49" charset="0"/>
              </a:rPr>
              <a:t>) {</a:t>
            </a:r>
          </a:p>
          <a:p>
            <a:r>
              <a:rPr kumimoji="1" lang="en-US" altLang="ja-JP" dirty="0">
                <a:latin typeface="Consolas" panose="020B0609020204030204" pitchFamily="49" charset="0"/>
              </a:rPr>
              <a:t>   </a:t>
            </a:r>
            <a:r>
              <a:rPr kumimoji="1" lang="en-US" altLang="ja-JP" dirty="0">
                <a:solidFill>
                  <a:srgbClr val="0070C0"/>
                </a:solidFill>
                <a:latin typeface="Consolas" panose="020B0609020204030204" pitchFamily="49" charset="0"/>
              </a:rPr>
              <a:t>key</a:t>
            </a:r>
            <a:r>
              <a:rPr kumimoji="1" lang="en-US" altLang="ja-JP" dirty="0">
                <a:latin typeface="Consolas" panose="020B0609020204030204" pitchFamily="49" charset="0"/>
              </a:rPr>
              <a:t> ... </a:t>
            </a:r>
            <a:r>
              <a:rPr kumimoji="1" lang="ja-JP" altLang="en-US" dirty="0">
                <a:solidFill>
                  <a:srgbClr val="FF0000"/>
                </a:solidFill>
                <a:latin typeface="Consolas" panose="020B0609020204030204" pitchFamily="49" charset="0"/>
              </a:rPr>
              <a:t>連想配列</a:t>
            </a:r>
            <a:r>
              <a:rPr kumimoji="1" lang="en-US" altLang="ja-JP" dirty="0">
                <a:solidFill>
                  <a:srgbClr val="FF0000"/>
                </a:solidFill>
                <a:latin typeface="Consolas" panose="020B0609020204030204" pitchFamily="49" charset="0"/>
              </a:rPr>
              <a:t>[ key ] </a:t>
            </a:r>
            <a:r>
              <a:rPr kumimoji="1" lang="en-US" altLang="ja-JP" dirty="0">
                <a:latin typeface="Consolas" panose="020B0609020204030204" pitchFamily="49" charset="0"/>
              </a:rPr>
              <a:t>;</a:t>
            </a:r>
          </a:p>
          <a:p>
            <a:r>
              <a:rPr kumimoji="1" lang="en-US" altLang="ja-JP" dirty="0">
                <a:latin typeface="Consolas" panose="020B0609020204030204" pitchFamily="49" charset="0"/>
              </a:rPr>
              <a:t>}</a:t>
            </a:r>
          </a:p>
        </p:txBody>
      </p:sp>
      <p:sp>
        <p:nvSpPr>
          <p:cNvPr id="11" name="テキスト ボックス 10">
            <a:extLst>
              <a:ext uri="{FF2B5EF4-FFF2-40B4-BE49-F238E27FC236}">
                <a16:creationId xmlns:a16="http://schemas.microsoft.com/office/drawing/2014/main" id="{6E8A2223-3A7B-40E3-94DB-238971481E45}"/>
              </a:ext>
            </a:extLst>
          </p:cNvPr>
          <p:cNvSpPr txBox="1"/>
          <p:nvPr/>
        </p:nvSpPr>
        <p:spPr>
          <a:xfrm>
            <a:off x="3935897" y="3695521"/>
            <a:ext cx="4552120" cy="2800767"/>
          </a:xfrm>
          <a:prstGeom prst="rect">
            <a:avLst/>
          </a:prstGeom>
          <a:noFill/>
        </p:spPr>
        <p:txBody>
          <a:bodyPr wrap="square" rtlCol="0">
            <a:spAutoFit/>
          </a:bodyPr>
          <a:lstStyle/>
          <a:p>
            <a:r>
              <a:rPr kumimoji="1" lang="en-US" altLang="ja-JP" sz="1600">
                <a:latin typeface="Consolas" panose="020B0609020204030204" pitchFamily="49" charset="0"/>
              </a:rPr>
              <a:t>text = "&lt;table border='1'&gt;" ;</a:t>
            </a:r>
          </a:p>
          <a:p>
            <a:r>
              <a:rPr kumimoji="1" lang="en-US" altLang="ja-JP" sz="1600">
                <a:latin typeface="Consolas" panose="020B0609020204030204" pitchFamily="49" charset="0"/>
              </a:rPr>
              <a:t>for( let key in </a:t>
            </a:r>
            <a:r>
              <a:rPr kumimoji="1" lang="en-US" altLang="ja-JP" sz="1600" err="1">
                <a:latin typeface="Consolas" panose="020B0609020204030204" pitchFamily="49" charset="0"/>
              </a:rPr>
              <a:t>tsaitoh</a:t>
            </a:r>
            <a:r>
              <a:rPr kumimoji="1" lang="en-US" altLang="ja-JP" sz="1600">
                <a:latin typeface="Consolas" panose="020B0609020204030204" pitchFamily="49" charset="0"/>
              </a:rPr>
              <a:t> ) {</a:t>
            </a:r>
          </a:p>
          <a:p>
            <a:r>
              <a:rPr kumimoji="1" lang="en-US" altLang="ja-JP" sz="1600">
                <a:latin typeface="Consolas" panose="020B0609020204030204" pitchFamily="49" charset="0"/>
              </a:rPr>
              <a:t>   text += "&lt;tr&gt;"</a:t>
            </a:r>
          </a:p>
          <a:p>
            <a:r>
              <a:rPr kumimoji="1" lang="en-US" altLang="ja-JP" sz="1600">
                <a:latin typeface="Consolas" panose="020B0609020204030204" pitchFamily="49" charset="0"/>
              </a:rPr>
              <a:t>        +  "&lt;</a:t>
            </a:r>
            <a:r>
              <a:rPr kumimoji="1" lang="en-US" altLang="ja-JP" sz="1600" err="1">
                <a:latin typeface="Consolas" panose="020B0609020204030204" pitchFamily="49" charset="0"/>
              </a:rPr>
              <a:t>th</a:t>
            </a:r>
            <a:r>
              <a:rPr kumimoji="1" lang="en-US" altLang="ja-JP" sz="1600">
                <a:latin typeface="Consolas" panose="020B0609020204030204" pitchFamily="49" charset="0"/>
              </a:rPr>
              <a:t>&gt;"+</a:t>
            </a:r>
            <a:r>
              <a:rPr kumimoji="1" lang="en-US" altLang="ja-JP" sz="1600" b="1">
                <a:solidFill>
                  <a:srgbClr val="0070C0"/>
                </a:solidFill>
                <a:latin typeface="Consolas" panose="020B0609020204030204" pitchFamily="49" charset="0"/>
              </a:rPr>
              <a:t>key</a:t>
            </a:r>
            <a:r>
              <a:rPr kumimoji="1" lang="en-US" altLang="ja-JP" sz="1600">
                <a:latin typeface="Consolas" panose="020B0609020204030204" pitchFamily="49" charset="0"/>
              </a:rPr>
              <a:t>+"&lt;/</a:t>
            </a:r>
            <a:r>
              <a:rPr kumimoji="1" lang="en-US" altLang="ja-JP" sz="1600" err="1">
                <a:latin typeface="Consolas" panose="020B0609020204030204" pitchFamily="49" charset="0"/>
              </a:rPr>
              <a:t>th</a:t>
            </a:r>
            <a:r>
              <a:rPr kumimoji="1" lang="en-US" altLang="ja-JP" sz="1600">
                <a:latin typeface="Consolas" panose="020B0609020204030204" pitchFamily="49" charset="0"/>
              </a:rPr>
              <a:t>&gt;"</a:t>
            </a:r>
          </a:p>
          <a:p>
            <a:r>
              <a:rPr kumimoji="1" lang="en-US" altLang="ja-JP" sz="1600">
                <a:latin typeface="Consolas" panose="020B0609020204030204" pitchFamily="49" charset="0"/>
              </a:rPr>
              <a:t>        +  "&lt;td&gt;"+</a:t>
            </a:r>
            <a:r>
              <a:rPr kumimoji="1" lang="en-US" altLang="ja-JP" sz="1600" err="1">
                <a:solidFill>
                  <a:srgbClr val="FF0000"/>
                </a:solidFill>
                <a:latin typeface="Consolas" panose="020B0609020204030204" pitchFamily="49" charset="0"/>
              </a:rPr>
              <a:t>tsaitoh</a:t>
            </a:r>
            <a:r>
              <a:rPr kumimoji="1" lang="en-US" altLang="ja-JP" sz="1600">
                <a:solidFill>
                  <a:srgbClr val="FF0000"/>
                </a:solidFill>
                <a:latin typeface="Consolas" panose="020B0609020204030204" pitchFamily="49" charset="0"/>
              </a:rPr>
              <a:t>[key]</a:t>
            </a:r>
            <a:r>
              <a:rPr kumimoji="1" lang="en-US" altLang="ja-JP" sz="1600">
                <a:latin typeface="Consolas" panose="020B0609020204030204" pitchFamily="49" charset="0"/>
              </a:rPr>
              <a:t>+"&lt;/td&gt;"</a:t>
            </a:r>
          </a:p>
          <a:p>
            <a:r>
              <a:rPr kumimoji="1" lang="en-US" altLang="ja-JP" sz="1600">
                <a:latin typeface="Consolas" panose="020B0609020204030204" pitchFamily="49" charset="0"/>
              </a:rPr>
              <a:t>        +  "&lt;/tr&gt;" ;</a:t>
            </a:r>
          </a:p>
          <a:p>
            <a:r>
              <a:rPr kumimoji="1" lang="en-US" altLang="ja-JP" sz="1600">
                <a:latin typeface="Consolas" panose="020B0609020204030204" pitchFamily="49" charset="0"/>
              </a:rPr>
              <a:t>}</a:t>
            </a:r>
          </a:p>
          <a:p>
            <a:r>
              <a:rPr kumimoji="1" lang="en-US" altLang="ja-JP" sz="1600">
                <a:latin typeface="Consolas" panose="020B0609020204030204" pitchFamily="49" charset="0"/>
              </a:rPr>
              <a:t>text += "&lt;/table&gt;" ;</a:t>
            </a:r>
          </a:p>
          <a:p>
            <a:endParaRPr kumimoji="1" lang="en-US" altLang="ja-JP" sz="1600">
              <a:latin typeface="Consolas" panose="020B0609020204030204" pitchFamily="49" charset="0"/>
            </a:endParaRPr>
          </a:p>
          <a:p>
            <a:r>
              <a:rPr kumimoji="1" lang="en-US" altLang="ja-JP" sz="1600" err="1">
                <a:latin typeface="Consolas" panose="020B0609020204030204" pitchFamily="49" charset="0"/>
              </a:rPr>
              <a:t>document.getElementById</a:t>
            </a:r>
            <a:r>
              <a:rPr kumimoji="1" lang="en-US" altLang="ja-JP" sz="1600">
                <a:latin typeface="Consolas" panose="020B0609020204030204" pitchFamily="49" charset="0"/>
              </a:rPr>
              <a:t>( "output" )</a:t>
            </a:r>
          </a:p>
          <a:p>
            <a:r>
              <a:rPr kumimoji="1" lang="en-US" altLang="ja-JP" sz="1600">
                <a:latin typeface="Consolas" panose="020B0609020204030204" pitchFamily="49" charset="0"/>
              </a:rPr>
              <a:t>   .</a:t>
            </a:r>
            <a:r>
              <a:rPr kumimoji="1" lang="en-US" altLang="ja-JP" sz="1600" err="1">
                <a:latin typeface="Consolas" panose="020B0609020204030204" pitchFamily="49" charset="0"/>
              </a:rPr>
              <a:t>innerHTML</a:t>
            </a:r>
            <a:r>
              <a:rPr kumimoji="1" lang="en-US" altLang="ja-JP" sz="1600">
                <a:latin typeface="Consolas" panose="020B0609020204030204" pitchFamily="49" charset="0"/>
              </a:rPr>
              <a:t> = text ;</a:t>
            </a:r>
          </a:p>
        </p:txBody>
      </p:sp>
      <p:sp>
        <p:nvSpPr>
          <p:cNvPr id="12" name="テキスト ボックス 11">
            <a:extLst>
              <a:ext uri="{FF2B5EF4-FFF2-40B4-BE49-F238E27FC236}">
                <a16:creationId xmlns:a16="http://schemas.microsoft.com/office/drawing/2014/main" id="{46D973DA-F9E5-4C6B-A3FD-7F59994ABB0D}"/>
              </a:ext>
            </a:extLst>
          </p:cNvPr>
          <p:cNvSpPr txBox="1"/>
          <p:nvPr/>
        </p:nvSpPr>
        <p:spPr>
          <a:xfrm>
            <a:off x="5027814" y="1450599"/>
            <a:ext cx="3350871" cy="2031325"/>
          </a:xfrm>
          <a:prstGeom prst="rect">
            <a:avLst/>
          </a:prstGeom>
          <a:solidFill>
            <a:srgbClr val="FFFF9F"/>
          </a:solidFill>
        </p:spPr>
        <p:txBody>
          <a:bodyPr wrap="square" rtlCol="0">
            <a:spAutoFit/>
          </a:bodyPr>
          <a:lstStyle/>
          <a:p>
            <a:r>
              <a:rPr kumimoji="1" lang="en-US" altLang="ja-JP" sz="1400" b="1">
                <a:solidFill>
                  <a:srgbClr val="0070C0"/>
                </a:solidFill>
                <a:latin typeface="Consolas" panose="020B0609020204030204" pitchFamily="49" charset="0"/>
              </a:rPr>
              <a:t>(((</a:t>
            </a:r>
            <a:r>
              <a:rPr kumimoji="1" lang="ja-JP" altLang="en-US" sz="1400" b="1">
                <a:solidFill>
                  <a:srgbClr val="0070C0"/>
                </a:solidFill>
                <a:latin typeface="Consolas" panose="020B0609020204030204" pitchFamily="49" charset="0"/>
              </a:rPr>
              <a:t>作りたい</a:t>
            </a:r>
            <a:r>
              <a:rPr kumimoji="1" lang="en-US" altLang="ja-JP" sz="1400" b="1">
                <a:solidFill>
                  <a:srgbClr val="0070C0"/>
                </a:solidFill>
                <a:latin typeface="Consolas" panose="020B0609020204030204" pitchFamily="49" charset="0"/>
              </a:rPr>
              <a:t>HTML)))</a:t>
            </a:r>
            <a:br>
              <a:rPr kumimoji="1" lang="en-US" altLang="ja-JP" sz="1400">
                <a:latin typeface="Consolas" panose="020B0609020204030204" pitchFamily="49" charset="0"/>
              </a:rPr>
            </a:br>
            <a:r>
              <a:rPr kumimoji="1" lang="en-US" altLang="ja-JP" sz="1400">
                <a:latin typeface="Consolas" panose="020B0609020204030204" pitchFamily="49" charset="0"/>
              </a:rPr>
              <a:t>&lt;table border='1’&gt;</a:t>
            </a:r>
          </a:p>
          <a:p>
            <a:r>
              <a:rPr kumimoji="1" lang="en-US" altLang="ja-JP" sz="1400">
                <a:latin typeface="Consolas" panose="020B0609020204030204" pitchFamily="49" charset="0"/>
              </a:rPr>
              <a:t>  &lt;tr&gt;&lt;</a:t>
            </a:r>
            <a:r>
              <a:rPr kumimoji="1" lang="en-US" altLang="ja-JP" sz="1400" err="1">
                <a:latin typeface="Consolas" panose="020B0609020204030204" pitchFamily="49" charset="0"/>
              </a:rPr>
              <a:t>th</a:t>
            </a:r>
            <a:r>
              <a:rPr kumimoji="1" lang="en-US" altLang="ja-JP" sz="1400">
                <a:latin typeface="Consolas" panose="020B0609020204030204" pitchFamily="49" charset="0"/>
              </a:rPr>
              <a:t>&gt;</a:t>
            </a:r>
            <a:r>
              <a:rPr kumimoji="1" lang="en-US" altLang="ja-JP" sz="1400" b="1">
                <a:solidFill>
                  <a:srgbClr val="0070C0"/>
                </a:solidFill>
                <a:latin typeface="Consolas" panose="020B0609020204030204" pitchFamily="49" charset="0"/>
              </a:rPr>
              <a:t>name</a:t>
            </a:r>
            <a:r>
              <a:rPr kumimoji="1" lang="en-US" altLang="ja-JP" sz="1400">
                <a:latin typeface="Consolas" panose="020B0609020204030204" pitchFamily="49" charset="0"/>
              </a:rPr>
              <a:t>&lt;/</a:t>
            </a:r>
            <a:r>
              <a:rPr kumimoji="1" lang="en-US" altLang="ja-JP" sz="1400" err="1">
                <a:latin typeface="Consolas" panose="020B0609020204030204" pitchFamily="49" charset="0"/>
              </a:rPr>
              <a:t>th</a:t>
            </a:r>
            <a:r>
              <a:rPr kumimoji="1" lang="en-US" altLang="ja-JP" sz="1400">
                <a:latin typeface="Consolas" panose="020B0609020204030204" pitchFamily="49" charset="0"/>
              </a:rPr>
              <a:t>&gt;</a:t>
            </a:r>
          </a:p>
          <a:p>
            <a:r>
              <a:rPr kumimoji="1" lang="en-US" altLang="ja-JP" sz="1400">
                <a:latin typeface="Consolas" panose="020B0609020204030204" pitchFamily="49" charset="0"/>
              </a:rPr>
              <a:t>      &lt;td&gt;</a:t>
            </a:r>
            <a:r>
              <a:rPr kumimoji="1" lang="ja-JP" altLang="en-US" sz="1400" b="1">
                <a:solidFill>
                  <a:srgbClr val="FF0000"/>
                </a:solidFill>
                <a:latin typeface="Consolas" panose="020B0609020204030204" pitchFamily="49" charset="0"/>
              </a:rPr>
              <a:t>斉藤 徹</a:t>
            </a:r>
            <a:r>
              <a:rPr kumimoji="1" lang="en-US" altLang="ja-JP" sz="1400">
                <a:latin typeface="Consolas" panose="020B0609020204030204" pitchFamily="49" charset="0"/>
              </a:rPr>
              <a:t>&lt;/td&gt;&lt;/tr&gt;</a:t>
            </a:r>
          </a:p>
          <a:p>
            <a:r>
              <a:rPr kumimoji="1" lang="en-US" altLang="ja-JP" sz="1400">
                <a:latin typeface="Consolas" panose="020B0609020204030204" pitchFamily="49" charset="0"/>
              </a:rPr>
              <a:t>  &lt;tr&gt;&lt;</a:t>
            </a:r>
            <a:r>
              <a:rPr kumimoji="1" lang="en-US" altLang="ja-JP" sz="1400" err="1">
                <a:latin typeface="Consolas" panose="020B0609020204030204" pitchFamily="49" charset="0"/>
              </a:rPr>
              <a:t>th</a:t>
            </a:r>
            <a:r>
              <a:rPr kumimoji="1" lang="en-US" altLang="ja-JP" sz="1400">
                <a:latin typeface="Consolas" panose="020B0609020204030204" pitchFamily="49" charset="0"/>
              </a:rPr>
              <a:t>&gt;</a:t>
            </a:r>
            <a:r>
              <a:rPr kumimoji="1" lang="en-US" altLang="ja-JP" sz="1400" b="1">
                <a:solidFill>
                  <a:srgbClr val="0070C0"/>
                </a:solidFill>
                <a:latin typeface="Consolas" panose="020B0609020204030204" pitchFamily="49" charset="0"/>
              </a:rPr>
              <a:t>age</a:t>
            </a:r>
            <a:r>
              <a:rPr kumimoji="1" lang="en-US" altLang="ja-JP" sz="1400">
                <a:latin typeface="Consolas" panose="020B0609020204030204" pitchFamily="49" charset="0"/>
              </a:rPr>
              <a:t>&lt;/</a:t>
            </a:r>
            <a:r>
              <a:rPr kumimoji="1" lang="en-US" altLang="ja-JP" sz="1400" err="1">
                <a:latin typeface="Consolas" panose="020B0609020204030204" pitchFamily="49" charset="0"/>
              </a:rPr>
              <a:t>th</a:t>
            </a:r>
            <a:r>
              <a:rPr kumimoji="1" lang="en-US" altLang="ja-JP" sz="1400">
                <a:latin typeface="Consolas" panose="020B0609020204030204" pitchFamily="49" charset="0"/>
              </a:rPr>
              <a:t>&gt;</a:t>
            </a:r>
          </a:p>
          <a:p>
            <a:r>
              <a:rPr kumimoji="1" lang="en-US" altLang="ja-JP" sz="1400">
                <a:latin typeface="Consolas" panose="020B0609020204030204" pitchFamily="49" charset="0"/>
              </a:rPr>
              <a:t>      &lt;td&gt;</a:t>
            </a:r>
            <a:r>
              <a:rPr kumimoji="1" lang="en-US" altLang="ja-JP" sz="1400" b="1">
                <a:solidFill>
                  <a:srgbClr val="FF0000"/>
                </a:solidFill>
                <a:latin typeface="Consolas" panose="020B0609020204030204" pitchFamily="49" charset="0"/>
              </a:rPr>
              <a:t>56</a:t>
            </a:r>
            <a:r>
              <a:rPr kumimoji="1" lang="en-US" altLang="ja-JP" sz="1400">
                <a:latin typeface="Consolas" panose="020B0609020204030204" pitchFamily="49" charset="0"/>
              </a:rPr>
              <a:t>&lt;/td&gt;&lt;/tr&gt;</a:t>
            </a:r>
          </a:p>
          <a:p>
            <a:r>
              <a:rPr kumimoji="1" lang="en-US" altLang="ja-JP" sz="1400">
                <a:latin typeface="Consolas" panose="020B0609020204030204" pitchFamily="49" charset="0"/>
              </a:rPr>
              <a:t>  &lt;tr&gt;&lt;</a:t>
            </a:r>
            <a:r>
              <a:rPr kumimoji="1" lang="en-US" altLang="ja-JP" sz="1400" err="1">
                <a:latin typeface="Consolas" panose="020B0609020204030204" pitchFamily="49" charset="0"/>
              </a:rPr>
              <a:t>th</a:t>
            </a:r>
            <a:r>
              <a:rPr kumimoji="1" lang="en-US" altLang="ja-JP" sz="1400">
                <a:latin typeface="Consolas" panose="020B0609020204030204" pitchFamily="49" charset="0"/>
              </a:rPr>
              <a:t>&gt;</a:t>
            </a:r>
            <a:r>
              <a:rPr kumimoji="1" lang="en-US" altLang="ja-JP" sz="1400" b="1" err="1">
                <a:solidFill>
                  <a:srgbClr val="0070C0"/>
                </a:solidFill>
                <a:latin typeface="Consolas" panose="020B0609020204030204" pitchFamily="49" charset="0"/>
              </a:rPr>
              <a:t>addr</a:t>
            </a:r>
            <a:r>
              <a:rPr kumimoji="1" lang="en-US" altLang="ja-JP" sz="1400" b="1">
                <a:solidFill>
                  <a:srgbClr val="0070C0"/>
                </a:solidFill>
                <a:latin typeface="Consolas" panose="020B0609020204030204" pitchFamily="49" charset="0"/>
              </a:rPr>
              <a:t>&lt;</a:t>
            </a:r>
            <a:r>
              <a:rPr kumimoji="1" lang="en-US" altLang="ja-JP" sz="1400">
                <a:latin typeface="Consolas" panose="020B0609020204030204" pitchFamily="49" charset="0"/>
              </a:rPr>
              <a:t>/</a:t>
            </a:r>
            <a:r>
              <a:rPr kumimoji="1" lang="en-US" altLang="ja-JP" sz="1400" err="1">
                <a:latin typeface="Consolas" panose="020B0609020204030204" pitchFamily="49" charset="0"/>
              </a:rPr>
              <a:t>th</a:t>
            </a:r>
            <a:r>
              <a:rPr kumimoji="1" lang="en-US" altLang="ja-JP" sz="1400">
                <a:latin typeface="Consolas" panose="020B0609020204030204" pitchFamily="49" charset="0"/>
              </a:rPr>
              <a:t>&gt;</a:t>
            </a:r>
          </a:p>
          <a:p>
            <a:r>
              <a:rPr kumimoji="1" lang="en-US" altLang="ja-JP" sz="1400">
                <a:latin typeface="Consolas" panose="020B0609020204030204" pitchFamily="49" charset="0"/>
              </a:rPr>
              <a:t>      &lt;td&gt;</a:t>
            </a:r>
            <a:r>
              <a:rPr kumimoji="1" lang="ja-JP" altLang="en-US" sz="1400" b="1">
                <a:solidFill>
                  <a:srgbClr val="FF0000"/>
                </a:solidFill>
                <a:latin typeface="Consolas" panose="020B0609020204030204" pitchFamily="49" charset="0"/>
              </a:rPr>
              <a:t>福井県越前市</a:t>
            </a:r>
            <a:r>
              <a:rPr kumimoji="1" lang="en-US" altLang="ja-JP" sz="1400">
                <a:latin typeface="Consolas" panose="020B0609020204030204" pitchFamily="49" charset="0"/>
              </a:rPr>
              <a:t>&lt;/td&gt;&lt;/tr&gt;</a:t>
            </a:r>
          </a:p>
          <a:p>
            <a:r>
              <a:rPr kumimoji="1" lang="en-US" altLang="ja-JP" sz="1400">
                <a:latin typeface="Consolas" panose="020B0609020204030204" pitchFamily="49" charset="0"/>
              </a:rPr>
              <a:t>&lt;/table&gt;</a:t>
            </a:r>
          </a:p>
        </p:txBody>
      </p:sp>
      <p:sp>
        <p:nvSpPr>
          <p:cNvPr id="5" name="吹き出し: 角を丸めた四角形 4">
            <a:extLst>
              <a:ext uri="{FF2B5EF4-FFF2-40B4-BE49-F238E27FC236}">
                <a16:creationId xmlns:a16="http://schemas.microsoft.com/office/drawing/2014/main" id="{A984B1DC-9C3D-4290-8BFC-108540B44503}"/>
              </a:ext>
            </a:extLst>
          </p:cNvPr>
          <p:cNvSpPr/>
          <p:nvPr/>
        </p:nvSpPr>
        <p:spPr>
          <a:xfrm>
            <a:off x="5771624" y="167762"/>
            <a:ext cx="3192281" cy="522178"/>
          </a:xfrm>
          <a:prstGeom prst="wedgeRoundRectCallout">
            <a:avLst>
              <a:gd name="adj1" fmla="val -49226"/>
              <a:gd name="adj2" fmla="val 20790"/>
              <a:gd name="adj3" fmla="val 16667"/>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altLang="ja-JP" sz="2400" b="1">
                <a:solidFill>
                  <a:srgbClr val="FF0000"/>
                </a:solidFill>
                <a:ea typeface="游ゴシック"/>
              </a:rPr>
              <a:t>sample7.html</a:t>
            </a:r>
            <a:endParaRPr lang="ja-JP" altLang="en-US"/>
          </a:p>
        </p:txBody>
      </p:sp>
      <p:sp>
        <p:nvSpPr>
          <p:cNvPr id="9" name="四角形: 角を丸くする 8">
            <a:extLst>
              <a:ext uri="{FF2B5EF4-FFF2-40B4-BE49-F238E27FC236}">
                <a16:creationId xmlns:a16="http://schemas.microsoft.com/office/drawing/2014/main" id="{3B56630C-8D1F-48E9-B4E9-2C278CFB762E}"/>
              </a:ext>
            </a:extLst>
          </p:cNvPr>
          <p:cNvSpPr/>
          <p:nvPr/>
        </p:nvSpPr>
        <p:spPr>
          <a:xfrm>
            <a:off x="741443" y="3973794"/>
            <a:ext cx="1053174" cy="268789"/>
          </a:xfrm>
          <a:prstGeom prst="roundRect">
            <a:avLst>
              <a:gd name="adj" fmla="val 50000"/>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下 12">
            <a:extLst>
              <a:ext uri="{FF2B5EF4-FFF2-40B4-BE49-F238E27FC236}">
                <a16:creationId xmlns:a16="http://schemas.microsoft.com/office/drawing/2014/main" id="{66E2CCA5-7703-41BA-9E0B-1A6AC4976B11}"/>
              </a:ext>
            </a:extLst>
          </p:cNvPr>
          <p:cNvSpPr/>
          <p:nvPr/>
        </p:nvSpPr>
        <p:spPr>
          <a:xfrm>
            <a:off x="437323" y="4017651"/>
            <a:ext cx="304120" cy="631261"/>
          </a:xfrm>
          <a:prstGeom prst="downArrow">
            <a:avLst>
              <a:gd name="adj1" fmla="val 36364"/>
              <a:gd name="adj2" fmla="val 50000"/>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95A229A6-C016-4895-A8D4-570B4DB3D894}"/>
              </a:ext>
            </a:extLst>
          </p:cNvPr>
          <p:cNvSpPr txBox="1"/>
          <p:nvPr/>
        </p:nvSpPr>
        <p:spPr>
          <a:xfrm>
            <a:off x="944837" y="4780767"/>
            <a:ext cx="781466" cy="369332"/>
          </a:xfrm>
          <a:prstGeom prst="rect">
            <a:avLst/>
          </a:prstGeom>
          <a:noFill/>
        </p:spPr>
        <p:txBody>
          <a:bodyPr wrap="square" rtlCol="0">
            <a:spAutoFit/>
          </a:bodyPr>
          <a:lstStyle/>
          <a:p>
            <a:r>
              <a:rPr kumimoji="1" lang="en-US" altLang="ja-JP" b="1" dirty="0">
                <a:solidFill>
                  <a:srgbClr val="00B0F0"/>
                </a:solidFill>
                <a:latin typeface="Consolas" panose="020B0609020204030204" pitchFamily="49" charset="0"/>
              </a:rPr>
              <a:t>key</a:t>
            </a:r>
            <a:endParaRPr kumimoji="1" lang="ja-JP" altLang="en-US" b="1" dirty="0">
              <a:solidFill>
                <a:srgbClr val="00B0F0"/>
              </a:solidFill>
              <a:latin typeface="Consolas" panose="020B0609020204030204" pitchFamily="49" charset="0"/>
            </a:endParaRPr>
          </a:p>
        </p:txBody>
      </p:sp>
      <p:sp>
        <p:nvSpPr>
          <p:cNvPr id="15" name="四角形: 角を丸くする 14">
            <a:extLst>
              <a:ext uri="{FF2B5EF4-FFF2-40B4-BE49-F238E27FC236}">
                <a16:creationId xmlns:a16="http://schemas.microsoft.com/office/drawing/2014/main" id="{3257313B-B285-4F9D-9306-4D6BF689F2DA}"/>
              </a:ext>
            </a:extLst>
          </p:cNvPr>
          <p:cNvSpPr/>
          <p:nvPr/>
        </p:nvSpPr>
        <p:spPr>
          <a:xfrm>
            <a:off x="1897917" y="3973793"/>
            <a:ext cx="1605859" cy="268789"/>
          </a:xfrm>
          <a:prstGeom prst="roundRect">
            <a:avLst>
              <a:gd name="adj" fmla="val 5000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EF4A9ACA-7950-414F-954F-96ACB5BCB790}"/>
              </a:ext>
            </a:extLst>
          </p:cNvPr>
          <p:cNvSpPr txBox="1"/>
          <p:nvPr/>
        </p:nvSpPr>
        <p:spPr>
          <a:xfrm>
            <a:off x="1930364" y="4772968"/>
            <a:ext cx="1801471" cy="369332"/>
          </a:xfrm>
          <a:prstGeom prst="rect">
            <a:avLst/>
          </a:prstGeom>
          <a:noFill/>
        </p:spPr>
        <p:txBody>
          <a:bodyPr wrap="square" rtlCol="0">
            <a:spAutoFit/>
          </a:bodyPr>
          <a:lstStyle/>
          <a:p>
            <a:r>
              <a:rPr kumimoji="1" lang="en-US" altLang="ja-JP" b="1" dirty="0" err="1">
                <a:solidFill>
                  <a:srgbClr val="FF0000"/>
                </a:solidFill>
                <a:latin typeface="Consolas" panose="020B0609020204030204" pitchFamily="49" charset="0"/>
              </a:rPr>
              <a:t>tsaitoh</a:t>
            </a:r>
            <a:r>
              <a:rPr kumimoji="1" lang="en-US" altLang="ja-JP" b="1" dirty="0">
                <a:solidFill>
                  <a:srgbClr val="FF0000"/>
                </a:solidFill>
                <a:latin typeface="Consolas" panose="020B0609020204030204" pitchFamily="49" charset="0"/>
              </a:rPr>
              <a:t>[key]</a:t>
            </a:r>
            <a:endParaRPr kumimoji="1" lang="ja-JP" altLang="en-US" b="1" dirty="0">
              <a:solidFill>
                <a:srgbClr val="FF0000"/>
              </a:solidFill>
              <a:latin typeface="Consolas" panose="020B0609020204030204" pitchFamily="49" charset="0"/>
            </a:endParaRPr>
          </a:p>
        </p:txBody>
      </p:sp>
    </p:spTree>
    <p:extLst>
      <p:ext uri="{BB962C8B-B14F-4D97-AF65-F5344CB8AC3E}">
        <p14:creationId xmlns:p14="http://schemas.microsoft.com/office/powerpoint/2010/main" val="779185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6" grpId="0"/>
      <p:bldP spid="15" grpId="0" animBg="1"/>
      <p:bldP spid="1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78E6FE-D247-B786-831D-82C8A0179D35}"/>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D366A2C8-38D0-9C99-65D6-414C53441609}"/>
              </a:ext>
            </a:extLst>
          </p:cNvPr>
          <p:cNvSpPr>
            <a:spLocks noGrp="1"/>
          </p:cNvSpPr>
          <p:nvPr>
            <p:ph idx="1"/>
          </p:nvPr>
        </p:nvSpPr>
        <p:spPr/>
        <p:txBody>
          <a:bodyPr/>
          <a:lstStyle/>
          <a:p>
            <a:endParaRPr kumimoji="1" lang="ja-JP" altLang="en-US"/>
          </a:p>
        </p:txBody>
      </p:sp>
      <p:pic>
        <p:nvPicPr>
          <p:cNvPr id="5" name="図 4">
            <a:extLst>
              <a:ext uri="{FF2B5EF4-FFF2-40B4-BE49-F238E27FC236}">
                <a16:creationId xmlns:a16="http://schemas.microsoft.com/office/drawing/2014/main" id="{13F35698-AF21-D90B-6A39-33F6B5E9A613}"/>
              </a:ext>
            </a:extLst>
          </p:cNvPr>
          <p:cNvPicPr>
            <a:picLocks noChangeAspect="1"/>
          </p:cNvPicPr>
          <p:nvPr/>
        </p:nvPicPr>
        <p:blipFill>
          <a:blip r:embed="rId2"/>
          <a:stretch>
            <a:fillRect/>
          </a:stretch>
        </p:blipFill>
        <p:spPr>
          <a:xfrm>
            <a:off x="247923" y="1077511"/>
            <a:ext cx="8648154" cy="5647485"/>
          </a:xfrm>
          <a:prstGeom prst="rect">
            <a:avLst/>
          </a:prstGeom>
        </p:spPr>
      </p:pic>
      <p:sp>
        <p:nvSpPr>
          <p:cNvPr id="6" name="吹き出し: 角を丸めた四角形 5">
            <a:extLst>
              <a:ext uri="{FF2B5EF4-FFF2-40B4-BE49-F238E27FC236}">
                <a16:creationId xmlns:a16="http://schemas.microsoft.com/office/drawing/2014/main" id="{2723B43A-8184-F7FF-2B53-14540A3EE745}"/>
              </a:ext>
            </a:extLst>
          </p:cNvPr>
          <p:cNvSpPr/>
          <p:nvPr/>
        </p:nvSpPr>
        <p:spPr>
          <a:xfrm>
            <a:off x="5417820" y="216813"/>
            <a:ext cx="3279370" cy="769580"/>
          </a:xfrm>
          <a:prstGeom prst="wedgeRoundRectCallout">
            <a:avLst>
              <a:gd name="adj1" fmla="val -49226"/>
              <a:gd name="adj2" fmla="val 20790"/>
              <a:gd name="adj3" fmla="val 16667"/>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kumimoji="1" lang="ja-JP" altLang="en-US" sz="2800" b="1" dirty="0">
                <a:solidFill>
                  <a:srgbClr val="FF0000"/>
                </a:solidFill>
              </a:rPr>
              <a:t>連想配列</a:t>
            </a:r>
            <a:endParaRPr kumimoji="1" lang="en-US" altLang="ja-JP" sz="2800" b="1" dirty="0">
              <a:solidFill>
                <a:srgbClr val="FF0000"/>
              </a:solidFill>
            </a:endParaRPr>
          </a:p>
          <a:p>
            <a:pPr algn="ctr"/>
            <a:r>
              <a:rPr lang="en-US" altLang="ja-JP" sz="2400" b="1" dirty="0">
                <a:solidFill>
                  <a:srgbClr val="FF0000"/>
                </a:solidFill>
                <a:ea typeface="游ゴシック"/>
              </a:rPr>
              <a:t>Paiza.IO </a:t>
            </a:r>
            <a:r>
              <a:rPr lang="ja-JP" altLang="en-US" sz="2400" b="1" dirty="0">
                <a:solidFill>
                  <a:srgbClr val="FF0000"/>
                </a:solidFill>
                <a:ea typeface="游ゴシック"/>
              </a:rPr>
              <a:t>で確認</a:t>
            </a:r>
            <a:endParaRPr lang="en-US" altLang="ja-JP" sz="2400" b="1" dirty="0">
              <a:solidFill>
                <a:srgbClr val="FF0000"/>
              </a:solidFill>
              <a:ea typeface="游ゴシック"/>
            </a:endParaRPr>
          </a:p>
        </p:txBody>
      </p:sp>
    </p:spTree>
    <p:extLst>
      <p:ext uri="{BB962C8B-B14F-4D97-AF65-F5344CB8AC3E}">
        <p14:creationId xmlns:p14="http://schemas.microsoft.com/office/powerpoint/2010/main" val="17246486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849D59-A787-4366-912A-28F648C71B4A}"/>
              </a:ext>
            </a:extLst>
          </p:cNvPr>
          <p:cNvSpPr>
            <a:spLocks noGrp="1"/>
          </p:cNvSpPr>
          <p:nvPr>
            <p:ph type="title"/>
          </p:nvPr>
        </p:nvSpPr>
        <p:spPr/>
        <p:txBody>
          <a:bodyPr/>
          <a:lstStyle/>
          <a:p>
            <a:r>
              <a:rPr lang="ja-JP" altLang="en-US"/>
              <a:t>オブジェクトの配列 </a:t>
            </a:r>
            <a:r>
              <a:rPr lang="en-US" altLang="ja-JP"/>
              <a:t>(1)</a:t>
            </a:r>
            <a:endParaRPr kumimoji="1" lang="ja-JP" altLang="en-US"/>
          </a:p>
        </p:txBody>
      </p:sp>
      <p:sp>
        <p:nvSpPr>
          <p:cNvPr id="4" name="テキスト ボックス 3">
            <a:extLst>
              <a:ext uri="{FF2B5EF4-FFF2-40B4-BE49-F238E27FC236}">
                <a16:creationId xmlns:a16="http://schemas.microsoft.com/office/drawing/2014/main" id="{4623E220-9E1D-4F4C-9BFC-1A1262A98200}"/>
              </a:ext>
            </a:extLst>
          </p:cNvPr>
          <p:cNvSpPr txBox="1"/>
          <p:nvPr/>
        </p:nvSpPr>
        <p:spPr>
          <a:xfrm>
            <a:off x="885288" y="2033555"/>
            <a:ext cx="5890994" cy="1169551"/>
          </a:xfrm>
          <a:prstGeom prst="rect">
            <a:avLst/>
          </a:prstGeom>
          <a:noFill/>
        </p:spPr>
        <p:txBody>
          <a:bodyPr wrap="square" rtlCol="0">
            <a:spAutoFit/>
          </a:bodyPr>
          <a:lstStyle/>
          <a:p>
            <a:r>
              <a:rPr kumimoji="1" lang="en-US" altLang="ja-JP" sz="1400" dirty="0">
                <a:latin typeface="Consolas" panose="020B0609020204030204" pitchFamily="49" charset="0"/>
              </a:rPr>
              <a:t>let </a:t>
            </a:r>
            <a:r>
              <a:rPr kumimoji="1" lang="en-US" altLang="ja-JP" sz="1400" dirty="0" err="1">
                <a:latin typeface="Consolas" panose="020B0609020204030204" pitchFamily="49" charset="0"/>
              </a:rPr>
              <a:t>item_list</a:t>
            </a:r>
            <a:r>
              <a:rPr kumimoji="1" lang="en-US" altLang="ja-JP" sz="1400" dirty="0">
                <a:latin typeface="Consolas" panose="020B0609020204030204" pitchFamily="49" charset="0"/>
              </a:rPr>
              <a:t> = [</a:t>
            </a:r>
          </a:p>
          <a:p>
            <a:r>
              <a:rPr kumimoji="1" lang="en-US" altLang="ja-JP" sz="1400" dirty="0">
                <a:latin typeface="Consolas" panose="020B0609020204030204" pitchFamily="49" charset="0"/>
              </a:rPr>
              <a:t>    { "id":1010, "name":"</a:t>
            </a:r>
            <a:r>
              <a:rPr kumimoji="1" lang="ja-JP" altLang="en-US" sz="1400" dirty="0">
                <a:latin typeface="Consolas" panose="020B0609020204030204" pitchFamily="49" charset="0"/>
              </a:rPr>
              <a:t>みかん</a:t>
            </a:r>
            <a:r>
              <a:rPr kumimoji="1" lang="en-US" altLang="ja-JP" sz="1400" dirty="0">
                <a:latin typeface="Consolas" panose="020B0609020204030204" pitchFamily="49" charset="0"/>
              </a:rPr>
              <a:t>",      "price":50   } ,</a:t>
            </a:r>
          </a:p>
          <a:p>
            <a:r>
              <a:rPr kumimoji="1" lang="en-US" altLang="ja-JP" sz="1400" dirty="0">
                <a:latin typeface="Consolas" panose="020B0609020204030204" pitchFamily="49" charset="0"/>
              </a:rPr>
              <a:t>    { "id":1020, "name":"</a:t>
            </a:r>
            <a:r>
              <a:rPr kumimoji="1" lang="ja-JP" altLang="en-US" sz="1400" dirty="0">
                <a:latin typeface="Consolas" panose="020B0609020204030204" pitchFamily="49" charset="0"/>
              </a:rPr>
              <a:t>りんご</a:t>
            </a:r>
            <a:r>
              <a:rPr kumimoji="1" lang="en-US" altLang="ja-JP" sz="1400" dirty="0">
                <a:latin typeface="Consolas" panose="020B0609020204030204" pitchFamily="49" charset="0"/>
              </a:rPr>
              <a:t>",      "price":100  } ,</a:t>
            </a:r>
          </a:p>
          <a:p>
            <a:r>
              <a:rPr kumimoji="1" lang="en-US" altLang="ja-JP" sz="1400" dirty="0">
                <a:latin typeface="Consolas" panose="020B0609020204030204" pitchFamily="49" charset="0"/>
              </a:rPr>
              <a:t>    { "id":1022, "name":"</a:t>
            </a:r>
            <a:r>
              <a:rPr kumimoji="1" lang="ja-JP" altLang="en-US" sz="1400" dirty="0">
                <a:latin typeface="Consolas" panose="020B0609020204030204" pitchFamily="49" charset="0"/>
              </a:rPr>
              <a:t>パイナップル</a:t>
            </a:r>
            <a:r>
              <a:rPr kumimoji="1" lang="en-US" altLang="ja-JP" sz="1400" dirty="0">
                <a:latin typeface="Consolas" panose="020B0609020204030204" pitchFamily="49" charset="0"/>
              </a:rPr>
              <a:t>",</a:t>
            </a:r>
            <a:r>
              <a:rPr kumimoji="1" lang="en-US" altLang="ja-JP" sz="1050" dirty="0">
                <a:latin typeface="Consolas" panose="020B0609020204030204" pitchFamily="49" charset="0"/>
              </a:rPr>
              <a:t> </a:t>
            </a:r>
            <a:r>
              <a:rPr kumimoji="1" lang="en-US" altLang="ja-JP" sz="1400" dirty="0">
                <a:latin typeface="Consolas" panose="020B0609020204030204" pitchFamily="49" charset="0"/>
              </a:rPr>
              <a:t>"price":1000 } ,</a:t>
            </a:r>
          </a:p>
          <a:p>
            <a:r>
              <a:rPr kumimoji="1" lang="en-US" altLang="ja-JP" sz="1400" dirty="0">
                <a:latin typeface="Consolas" panose="020B0609020204030204" pitchFamily="49" charset="0"/>
              </a:rPr>
              <a:t>] ;</a:t>
            </a:r>
          </a:p>
        </p:txBody>
      </p:sp>
      <p:graphicFrame>
        <p:nvGraphicFramePr>
          <p:cNvPr id="10" name="表 4">
            <a:extLst>
              <a:ext uri="{FF2B5EF4-FFF2-40B4-BE49-F238E27FC236}">
                <a16:creationId xmlns:a16="http://schemas.microsoft.com/office/drawing/2014/main" id="{36391603-5505-4A65-86A5-DDF8BC831A93}"/>
              </a:ext>
            </a:extLst>
          </p:cNvPr>
          <p:cNvGraphicFramePr>
            <a:graphicFrameLocks noGrp="1"/>
          </p:cNvGraphicFramePr>
          <p:nvPr>
            <p:ph idx="1"/>
            <p:extLst>
              <p:ext uri="{D42A27DB-BD31-4B8C-83A1-F6EECF244321}">
                <p14:modId xmlns:p14="http://schemas.microsoft.com/office/powerpoint/2010/main" val="2416374598"/>
              </p:ext>
            </p:extLst>
          </p:nvPr>
        </p:nvGraphicFramePr>
        <p:xfrm>
          <a:off x="1699330" y="3734462"/>
          <a:ext cx="2561074" cy="1235110"/>
        </p:xfrm>
        <a:graphic>
          <a:graphicData uri="http://schemas.openxmlformats.org/drawingml/2006/table">
            <a:tbl>
              <a:tblPr firstRow="1" bandRow="1">
                <a:tableStyleId>{5C22544A-7EE6-4342-B048-85BDC9FD1C3A}</a:tableStyleId>
              </a:tblPr>
              <a:tblGrid>
                <a:gridCol w="602107">
                  <a:extLst>
                    <a:ext uri="{9D8B030D-6E8A-4147-A177-3AD203B41FA5}">
                      <a16:colId xmlns:a16="http://schemas.microsoft.com/office/drawing/2014/main" val="1758932822"/>
                    </a:ext>
                  </a:extLst>
                </a:gridCol>
                <a:gridCol w="1305977">
                  <a:extLst>
                    <a:ext uri="{9D8B030D-6E8A-4147-A177-3AD203B41FA5}">
                      <a16:colId xmlns:a16="http://schemas.microsoft.com/office/drawing/2014/main" val="3327243406"/>
                    </a:ext>
                  </a:extLst>
                </a:gridCol>
                <a:gridCol w="652990">
                  <a:extLst>
                    <a:ext uri="{9D8B030D-6E8A-4147-A177-3AD203B41FA5}">
                      <a16:colId xmlns:a16="http://schemas.microsoft.com/office/drawing/2014/main" val="4150199840"/>
                    </a:ext>
                  </a:extLst>
                </a:gridCol>
              </a:tblGrid>
              <a:tr h="275327">
                <a:tc>
                  <a:txBody>
                    <a:bodyPr/>
                    <a:lstStyle/>
                    <a:p>
                      <a:pPr algn="ctr"/>
                      <a:r>
                        <a:rPr kumimoji="1" lang="en-US" altLang="ja-JP"/>
                        <a:t>id</a:t>
                      </a:r>
                      <a:endParaRPr kumimoji="1" lang="ja-JP" altLang="en-US"/>
                    </a:p>
                  </a:txBody>
                  <a:tcPr/>
                </a:tc>
                <a:tc>
                  <a:txBody>
                    <a:bodyPr/>
                    <a:lstStyle/>
                    <a:p>
                      <a:pPr algn="ctr"/>
                      <a:r>
                        <a:rPr kumimoji="1" lang="en-US" altLang="ja-JP"/>
                        <a:t>name</a:t>
                      </a:r>
                      <a:endParaRPr kumimoji="1" lang="ja-JP" altLang="en-US"/>
                    </a:p>
                  </a:txBody>
                  <a:tcPr/>
                </a:tc>
                <a:tc>
                  <a:txBody>
                    <a:bodyPr/>
                    <a:lstStyle/>
                    <a:p>
                      <a:pPr algn="ctr"/>
                      <a:r>
                        <a:rPr kumimoji="1" lang="en-US" altLang="ja-JP"/>
                        <a:t>price</a:t>
                      </a:r>
                      <a:endParaRPr kumimoji="1" lang="ja-JP" altLang="en-US"/>
                    </a:p>
                  </a:txBody>
                  <a:tcPr/>
                </a:tc>
                <a:extLst>
                  <a:ext uri="{0D108BD9-81ED-4DB2-BD59-A6C34878D82A}">
                    <a16:rowId xmlns:a16="http://schemas.microsoft.com/office/drawing/2014/main" val="857472483"/>
                  </a:ext>
                </a:extLst>
              </a:tr>
              <a:tr h="275327">
                <a:tc>
                  <a:txBody>
                    <a:bodyPr/>
                    <a:lstStyle/>
                    <a:p>
                      <a:pPr algn="ctr"/>
                      <a:r>
                        <a:rPr kumimoji="1" lang="en-US" altLang="ja-JP"/>
                        <a:t>1010</a:t>
                      </a:r>
                      <a:endParaRPr kumimoji="1" lang="ja-JP" altLang="en-US"/>
                    </a:p>
                  </a:txBody>
                  <a:tcPr/>
                </a:tc>
                <a:tc>
                  <a:txBody>
                    <a:bodyPr/>
                    <a:lstStyle/>
                    <a:p>
                      <a:r>
                        <a:rPr kumimoji="1" lang="ja-JP" altLang="en-US"/>
                        <a:t>みかん</a:t>
                      </a:r>
                    </a:p>
                  </a:txBody>
                  <a:tcPr/>
                </a:tc>
                <a:tc>
                  <a:txBody>
                    <a:bodyPr/>
                    <a:lstStyle/>
                    <a:p>
                      <a:pPr algn="ctr"/>
                      <a:r>
                        <a:rPr kumimoji="1" lang="en-US" altLang="ja-JP"/>
                        <a:t>50</a:t>
                      </a:r>
                      <a:endParaRPr kumimoji="1" lang="ja-JP" altLang="en-US"/>
                    </a:p>
                  </a:txBody>
                  <a:tcPr/>
                </a:tc>
                <a:extLst>
                  <a:ext uri="{0D108BD9-81ED-4DB2-BD59-A6C34878D82A}">
                    <a16:rowId xmlns:a16="http://schemas.microsoft.com/office/drawing/2014/main" val="833400424"/>
                  </a:ext>
                </a:extLst>
              </a:tr>
              <a:tr h="275327">
                <a:tc>
                  <a:txBody>
                    <a:bodyPr/>
                    <a:lstStyle/>
                    <a:p>
                      <a:pPr algn="ctr"/>
                      <a:r>
                        <a:rPr kumimoji="1" lang="en-US" altLang="ja-JP"/>
                        <a:t>1020</a:t>
                      </a:r>
                      <a:endParaRPr kumimoji="1" lang="ja-JP" altLang="en-US"/>
                    </a:p>
                  </a:txBody>
                  <a:tcPr/>
                </a:tc>
                <a:tc>
                  <a:txBody>
                    <a:bodyPr/>
                    <a:lstStyle/>
                    <a:p>
                      <a:r>
                        <a:rPr kumimoji="1" lang="ja-JP" altLang="en-US"/>
                        <a:t>りんご</a:t>
                      </a:r>
                    </a:p>
                  </a:txBody>
                  <a:tcPr/>
                </a:tc>
                <a:tc>
                  <a:txBody>
                    <a:bodyPr/>
                    <a:lstStyle/>
                    <a:p>
                      <a:pPr algn="ctr"/>
                      <a:r>
                        <a:rPr kumimoji="1" lang="en-US" altLang="ja-JP"/>
                        <a:t>100</a:t>
                      </a:r>
                    </a:p>
                  </a:txBody>
                  <a:tcPr/>
                </a:tc>
                <a:extLst>
                  <a:ext uri="{0D108BD9-81ED-4DB2-BD59-A6C34878D82A}">
                    <a16:rowId xmlns:a16="http://schemas.microsoft.com/office/drawing/2014/main" val="1065091188"/>
                  </a:ext>
                </a:extLst>
              </a:tr>
              <a:tr h="343570">
                <a:tc>
                  <a:txBody>
                    <a:bodyPr/>
                    <a:lstStyle/>
                    <a:p>
                      <a:pPr algn="ctr"/>
                      <a:r>
                        <a:rPr kumimoji="1" lang="en-US" altLang="ja-JP"/>
                        <a:t>1022</a:t>
                      </a:r>
                      <a:endParaRPr kumimoji="1" lang="ja-JP" altLang="en-US"/>
                    </a:p>
                  </a:txBody>
                  <a:tcPr/>
                </a:tc>
                <a:tc>
                  <a:txBody>
                    <a:bodyPr/>
                    <a:lstStyle/>
                    <a:p>
                      <a:r>
                        <a:rPr kumimoji="1" lang="ja-JP" altLang="en-US"/>
                        <a:t>パイナップル</a:t>
                      </a:r>
                    </a:p>
                  </a:txBody>
                  <a:tcPr/>
                </a:tc>
                <a:tc>
                  <a:txBody>
                    <a:bodyPr/>
                    <a:lstStyle/>
                    <a:p>
                      <a:pPr algn="ctr"/>
                      <a:r>
                        <a:rPr kumimoji="1" lang="en-US" altLang="ja-JP"/>
                        <a:t>1000</a:t>
                      </a:r>
                    </a:p>
                  </a:txBody>
                  <a:tcPr/>
                </a:tc>
                <a:extLst>
                  <a:ext uri="{0D108BD9-81ED-4DB2-BD59-A6C34878D82A}">
                    <a16:rowId xmlns:a16="http://schemas.microsoft.com/office/drawing/2014/main" val="3237512430"/>
                  </a:ext>
                </a:extLst>
              </a:tr>
            </a:tbl>
          </a:graphicData>
        </a:graphic>
      </p:graphicFrame>
      <p:sp>
        <p:nvSpPr>
          <p:cNvPr id="11" name="テキスト ボックス 10">
            <a:extLst>
              <a:ext uri="{FF2B5EF4-FFF2-40B4-BE49-F238E27FC236}">
                <a16:creationId xmlns:a16="http://schemas.microsoft.com/office/drawing/2014/main" id="{8AB5E0EF-32EE-42CE-AE02-277243818FD0}"/>
              </a:ext>
            </a:extLst>
          </p:cNvPr>
          <p:cNvSpPr txBox="1"/>
          <p:nvPr/>
        </p:nvSpPr>
        <p:spPr>
          <a:xfrm>
            <a:off x="5011708" y="3336354"/>
            <a:ext cx="4113469" cy="2031325"/>
          </a:xfrm>
          <a:prstGeom prst="rect">
            <a:avLst/>
          </a:prstGeom>
          <a:noFill/>
        </p:spPr>
        <p:txBody>
          <a:bodyPr wrap="square" rtlCol="0">
            <a:spAutoFit/>
          </a:bodyPr>
          <a:lstStyle/>
          <a:p>
            <a:r>
              <a:rPr kumimoji="1" lang="en-US" altLang="ja-JP" sz="1400" dirty="0">
                <a:latin typeface="Consolas" panose="020B0609020204030204" pitchFamily="49" charset="0"/>
              </a:rPr>
              <a:t>text = "" ;</a:t>
            </a:r>
          </a:p>
          <a:p>
            <a:r>
              <a:rPr kumimoji="1" lang="en-US" altLang="ja-JP" sz="1400" dirty="0">
                <a:latin typeface="Consolas" panose="020B0609020204030204" pitchFamily="49" charset="0"/>
              </a:rPr>
              <a:t>// </a:t>
            </a:r>
            <a:r>
              <a:rPr kumimoji="1" lang="ja-JP" altLang="en-US" sz="1400" dirty="0">
                <a:latin typeface="Consolas" panose="020B0609020204030204" pitchFamily="49" charset="0"/>
              </a:rPr>
              <a:t>各行毎の処理</a:t>
            </a:r>
            <a:endParaRPr kumimoji="1" lang="en-US" altLang="ja-JP" sz="1400" dirty="0">
              <a:latin typeface="Consolas" panose="020B0609020204030204" pitchFamily="49" charset="0"/>
            </a:endParaRPr>
          </a:p>
          <a:p>
            <a:r>
              <a:rPr kumimoji="1" lang="en-US" altLang="ja-JP" sz="1400" dirty="0">
                <a:latin typeface="Consolas" panose="020B0609020204030204" pitchFamily="49" charset="0"/>
              </a:rPr>
              <a:t>for( let item of </a:t>
            </a:r>
            <a:r>
              <a:rPr kumimoji="1" lang="en-US" altLang="ja-JP" sz="1400" dirty="0" err="1">
                <a:latin typeface="Consolas" panose="020B0609020204030204" pitchFamily="49" charset="0"/>
              </a:rPr>
              <a:t>item_list</a:t>
            </a:r>
            <a:r>
              <a:rPr kumimoji="1" lang="en-US" altLang="ja-JP" sz="1400" dirty="0">
                <a:latin typeface="Consolas" panose="020B0609020204030204" pitchFamily="49" charset="0"/>
              </a:rPr>
              <a:t> ) {</a:t>
            </a:r>
          </a:p>
          <a:p>
            <a:r>
              <a:rPr kumimoji="1" lang="en-US" altLang="ja-JP" sz="1400" dirty="0">
                <a:latin typeface="Consolas" panose="020B0609020204030204" pitchFamily="49" charset="0"/>
              </a:rPr>
              <a:t>   text += "&lt;tr&gt;"</a:t>
            </a:r>
          </a:p>
          <a:p>
            <a:r>
              <a:rPr kumimoji="1" lang="en-US" altLang="ja-JP" sz="1400" dirty="0">
                <a:latin typeface="Consolas" panose="020B0609020204030204" pitchFamily="49" charset="0"/>
              </a:rPr>
              <a:t>     + "&lt;td&gt;"+</a:t>
            </a:r>
            <a:r>
              <a:rPr kumimoji="1" lang="en-US" altLang="ja-JP" sz="1400" b="1" dirty="0">
                <a:solidFill>
                  <a:srgbClr val="FF0000"/>
                </a:solidFill>
                <a:latin typeface="Consolas" panose="020B0609020204030204" pitchFamily="49" charset="0"/>
              </a:rPr>
              <a:t>item.id</a:t>
            </a:r>
            <a:r>
              <a:rPr kumimoji="1" lang="en-US" altLang="ja-JP" sz="1400" dirty="0">
                <a:latin typeface="Consolas" panose="020B0609020204030204" pitchFamily="49" charset="0"/>
              </a:rPr>
              <a:t>+"&lt;/td&gt;" </a:t>
            </a:r>
          </a:p>
          <a:p>
            <a:r>
              <a:rPr kumimoji="1" lang="en-US" altLang="ja-JP" sz="1400" dirty="0">
                <a:latin typeface="Consolas" panose="020B0609020204030204" pitchFamily="49" charset="0"/>
              </a:rPr>
              <a:t>     + "&lt;td&gt;"+</a:t>
            </a:r>
            <a:r>
              <a:rPr kumimoji="1" lang="en-US" altLang="ja-JP" sz="1400" b="1" dirty="0">
                <a:solidFill>
                  <a:srgbClr val="FF0000"/>
                </a:solidFill>
                <a:latin typeface="Consolas" panose="020B0609020204030204" pitchFamily="49" charset="0"/>
              </a:rPr>
              <a:t>item.name</a:t>
            </a:r>
            <a:r>
              <a:rPr kumimoji="1" lang="en-US" altLang="ja-JP" sz="1400" dirty="0">
                <a:latin typeface="Consolas" panose="020B0609020204030204" pitchFamily="49" charset="0"/>
              </a:rPr>
              <a:t>+"&lt;/td&gt;" </a:t>
            </a:r>
          </a:p>
          <a:p>
            <a:r>
              <a:rPr kumimoji="1" lang="en-US" altLang="ja-JP" sz="1400" dirty="0">
                <a:latin typeface="Consolas" panose="020B0609020204030204" pitchFamily="49" charset="0"/>
              </a:rPr>
              <a:t>     + "&lt;td&gt;"+</a:t>
            </a:r>
            <a:r>
              <a:rPr kumimoji="1" lang="en-US" altLang="ja-JP" sz="1400" b="1" dirty="0" err="1">
                <a:solidFill>
                  <a:srgbClr val="FF0000"/>
                </a:solidFill>
                <a:latin typeface="Consolas" panose="020B0609020204030204" pitchFamily="49" charset="0"/>
              </a:rPr>
              <a:t>item.price</a:t>
            </a:r>
            <a:r>
              <a:rPr kumimoji="1" lang="en-US" altLang="ja-JP" sz="1400" dirty="0">
                <a:latin typeface="Consolas" panose="020B0609020204030204" pitchFamily="49" charset="0"/>
              </a:rPr>
              <a:t>+"&lt;/td&gt;"</a:t>
            </a:r>
          </a:p>
          <a:p>
            <a:r>
              <a:rPr kumimoji="1" lang="en-US" altLang="ja-JP" sz="1400" dirty="0">
                <a:latin typeface="Consolas" panose="020B0609020204030204" pitchFamily="49" charset="0"/>
              </a:rPr>
              <a:t>     + "&lt;/tr&gt;" ;</a:t>
            </a:r>
          </a:p>
          <a:p>
            <a:r>
              <a:rPr kumimoji="1" lang="en-US" altLang="ja-JP" sz="1400" dirty="0">
                <a:latin typeface="Consolas" panose="020B0609020204030204" pitchFamily="49" charset="0"/>
              </a:rPr>
              <a:t>}</a:t>
            </a:r>
          </a:p>
        </p:txBody>
      </p:sp>
      <p:sp>
        <p:nvSpPr>
          <p:cNvPr id="13" name="四角形: 角を丸くする 12">
            <a:extLst>
              <a:ext uri="{FF2B5EF4-FFF2-40B4-BE49-F238E27FC236}">
                <a16:creationId xmlns:a16="http://schemas.microsoft.com/office/drawing/2014/main" id="{DFCDC346-C864-41AD-92EA-EFB05D2E39CB}"/>
              </a:ext>
            </a:extLst>
          </p:cNvPr>
          <p:cNvSpPr/>
          <p:nvPr/>
        </p:nvSpPr>
        <p:spPr>
          <a:xfrm>
            <a:off x="816922" y="3607206"/>
            <a:ext cx="3737454" cy="1545908"/>
          </a:xfrm>
          <a:prstGeom prst="roundRect">
            <a:avLst>
              <a:gd name="adj" fmla="val 11857"/>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36D151B0-48AC-4AE4-8AB3-6887B91260EF}"/>
              </a:ext>
            </a:extLst>
          </p:cNvPr>
          <p:cNvSpPr txBox="1"/>
          <p:nvPr/>
        </p:nvSpPr>
        <p:spPr>
          <a:xfrm>
            <a:off x="816922" y="3299507"/>
            <a:ext cx="1517813" cy="338554"/>
          </a:xfrm>
          <a:prstGeom prst="rect">
            <a:avLst/>
          </a:prstGeom>
          <a:noFill/>
        </p:spPr>
        <p:txBody>
          <a:bodyPr wrap="square" rtlCol="0">
            <a:spAutoFit/>
          </a:bodyPr>
          <a:lstStyle/>
          <a:p>
            <a:r>
              <a:rPr kumimoji="1" lang="en-US" altLang="ja-JP" sz="1600" err="1">
                <a:solidFill>
                  <a:srgbClr val="00B0F0"/>
                </a:solidFill>
                <a:latin typeface="Consolas" panose="020B0609020204030204" pitchFamily="49" charset="0"/>
              </a:rPr>
              <a:t>item_list</a:t>
            </a:r>
            <a:endParaRPr kumimoji="1" lang="ja-JP" altLang="en-US">
              <a:solidFill>
                <a:srgbClr val="00B0F0"/>
              </a:solidFill>
              <a:latin typeface="Consolas" panose="020B0609020204030204" pitchFamily="49" charset="0"/>
            </a:endParaRPr>
          </a:p>
        </p:txBody>
      </p:sp>
      <p:sp>
        <p:nvSpPr>
          <p:cNvPr id="15" name="矢印: 下 14">
            <a:extLst>
              <a:ext uri="{FF2B5EF4-FFF2-40B4-BE49-F238E27FC236}">
                <a16:creationId xmlns:a16="http://schemas.microsoft.com/office/drawing/2014/main" id="{762E1C0B-6C5A-4892-848A-13BA4AB551CD}"/>
              </a:ext>
            </a:extLst>
          </p:cNvPr>
          <p:cNvSpPr/>
          <p:nvPr/>
        </p:nvSpPr>
        <p:spPr>
          <a:xfrm>
            <a:off x="1083156" y="4042160"/>
            <a:ext cx="376015" cy="931491"/>
          </a:xfrm>
          <a:prstGeom prst="downArrow">
            <a:avLst>
              <a:gd name="adj1" fmla="val 36364"/>
              <a:gd name="adj2" fmla="val 5000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7" name="グループ化 16">
            <a:extLst>
              <a:ext uri="{FF2B5EF4-FFF2-40B4-BE49-F238E27FC236}">
                <a16:creationId xmlns:a16="http://schemas.microsoft.com/office/drawing/2014/main" id="{52BC7B8B-2057-4FAA-AFFF-DC16ECF5B70C}"/>
              </a:ext>
            </a:extLst>
          </p:cNvPr>
          <p:cNvGrpSpPr/>
          <p:nvPr/>
        </p:nvGrpSpPr>
        <p:grpSpPr>
          <a:xfrm>
            <a:off x="929202" y="3998269"/>
            <a:ext cx="3434623" cy="338554"/>
            <a:chOff x="570811" y="3998269"/>
            <a:chExt cx="3434623" cy="338554"/>
          </a:xfrm>
        </p:grpSpPr>
        <p:sp>
          <p:nvSpPr>
            <p:cNvPr id="12" name="四角形: 角を丸くする 11">
              <a:extLst>
                <a:ext uri="{FF2B5EF4-FFF2-40B4-BE49-F238E27FC236}">
                  <a16:creationId xmlns:a16="http://schemas.microsoft.com/office/drawing/2014/main" id="{FCA28624-4654-4F0E-A71F-70641E625AF9}"/>
                </a:ext>
              </a:extLst>
            </p:cNvPr>
            <p:cNvSpPr/>
            <p:nvPr/>
          </p:nvSpPr>
          <p:spPr>
            <a:xfrm>
              <a:off x="1237517" y="4038053"/>
              <a:ext cx="2767917" cy="258986"/>
            </a:xfrm>
            <a:prstGeom prst="roundRect">
              <a:avLst>
                <a:gd name="adj" fmla="val 50000"/>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4CD08F69-B19B-4F70-8B81-5364986D9A6F}"/>
                </a:ext>
              </a:extLst>
            </p:cNvPr>
            <p:cNvSpPr txBox="1"/>
            <p:nvPr/>
          </p:nvSpPr>
          <p:spPr>
            <a:xfrm>
              <a:off x="570811" y="3998269"/>
              <a:ext cx="872680" cy="338554"/>
            </a:xfrm>
            <a:prstGeom prst="rect">
              <a:avLst/>
            </a:prstGeom>
            <a:noFill/>
          </p:spPr>
          <p:txBody>
            <a:bodyPr wrap="square" rtlCol="0">
              <a:spAutoFit/>
            </a:bodyPr>
            <a:lstStyle/>
            <a:p>
              <a:r>
                <a:rPr kumimoji="1" lang="en-US" altLang="ja-JP" sz="1600">
                  <a:solidFill>
                    <a:srgbClr val="00B0F0"/>
                  </a:solidFill>
                  <a:latin typeface="Consolas" panose="020B0609020204030204" pitchFamily="49" charset="0"/>
                </a:rPr>
                <a:t>item</a:t>
              </a:r>
              <a:endParaRPr kumimoji="1" lang="ja-JP" altLang="en-US">
                <a:solidFill>
                  <a:srgbClr val="00B0F0"/>
                </a:solidFill>
                <a:latin typeface="Consolas" panose="020B0609020204030204" pitchFamily="49" charset="0"/>
              </a:endParaRPr>
            </a:p>
          </p:txBody>
        </p:sp>
      </p:grpSp>
      <p:sp>
        <p:nvSpPr>
          <p:cNvPr id="16" name="四角形: 角を丸くする 15">
            <a:extLst>
              <a:ext uri="{FF2B5EF4-FFF2-40B4-BE49-F238E27FC236}">
                <a16:creationId xmlns:a16="http://schemas.microsoft.com/office/drawing/2014/main" id="{11FB02F5-16F9-445C-914C-F771F6940B3C}"/>
              </a:ext>
            </a:extLst>
          </p:cNvPr>
          <p:cNvSpPr/>
          <p:nvPr/>
        </p:nvSpPr>
        <p:spPr>
          <a:xfrm>
            <a:off x="1301690" y="2299422"/>
            <a:ext cx="4902024" cy="207710"/>
          </a:xfrm>
          <a:prstGeom prst="roundRect">
            <a:avLst>
              <a:gd name="adj" fmla="val 50000"/>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吹き出し: 角を丸めた四角形 25">
            <a:extLst>
              <a:ext uri="{FF2B5EF4-FFF2-40B4-BE49-F238E27FC236}">
                <a16:creationId xmlns:a16="http://schemas.microsoft.com/office/drawing/2014/main" id="{1FCB674E-DE3F-4FCC-B553-129F20575178}"/>
              </a:ext>
            </a:extLst>
          </p:cNvPr>
          <p:cNvSpPr/>
          <p:nvPr/>
        </p:nvSpPr>
        <p:spPr>
          <a:xfrm>
            <a:off x="5771624" y="167762"/>
            <a:ext cx="3192281" cy="522178"/>
          </a:xfrm>
          <a:prstGeom prst="wedgeRoundRectCallout">
            <a:avLst>
              <a:gd name="adj1" fmla="val -49226"/>
              <a:gd name="adj2" fmla="val 20790"/>
              <a:gd name="adj3" fmla="val 16667"/>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altLang="ja-JP" sz="2400" b="1">
                <a:solidFill>
                  <a:srgbClr val="FF0000"/>
                </a:solidFill>
                <a:ea typeface="游ゴシック"/>
              </a:rPr>
              <a:t>sample8.html</a:t>
            </a:r>
            <a:endParaRPr lang="ja-JP" altLang="en-US"/>
          </a:p>
        </p:txBody>
      </p:sp>
      <p:sp>
        <p:nvSpPr>
          <p:cNvPr id="27" name="矢印: 下 26">
            <a:extLst>
              <a:ext uri="{FF2B5EF4-FFF2-40B4-BE49-F238E27FC236}">
                <a16:creationId xmlns:a16="http://schemas.microsoft.com/office/drawing/2014/main" id="{EACC4860-3F90-48BF-BBB1-05CF78C34B46}"/>
              </a:ext>
            </a:extLst>
          </p:cNvPr>
          <p:cNvSpPr/>
          <p:nvPr/>
        </p:nvSpPr>
        <p:spPr>
          <a:xfrm>
            <a:off x="1008404" y="2299422"/>
            <a:ext cx="252899" cy="618043"/>
          </a:xfrm>
          <a:prstGeom prst="downArrow">
            <a:avLst>
              <a:gd name="adj1" fmla="val 36364"/>
              <a:gd name="adj2" fmla="val 5000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9491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trips(downLeft)">
                                      <p:cBhvr>
                                        <p:cTn id="7" dur="500"/>
                                        <p:tgtEl>
                                          <p:spTgt spid="16"/>
                                        </p:tgtEl>
                                      </p:cBhvr>
                                    </p:animEffect>
                                  </p:childTnLst>
                                </p:cTn>
                              </p:par>
                              <p:par>
                                <p:cTn id="8" presetID="18" presetClass="entr" presetSubtype="1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strips(downLeft)">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A9A295-C687-9352-37EC-D68E5F3C5144}"/>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C8EC78FD-9C2A-9C07-5AEB-5CF69BE1C870}"/>
              </a:ext>
            </a:extLst>
          </p:cNvPr>
          <p:cNvSpPr>
            <a:spLocks noGrp="1"/>
          </p:cNvSpPr>
          <p:nvPr>
            <p:ph idx="1"/>
          </p:nvPr>
        </p:nvSpPr>
        <p:spPr/>
        <p:txBody>
          <a:bodyPr/>
          <a:lstStyle/>
          <a:p>
            <a:endParaRPr kumimoji="1" lang="ja-JP" altLang="en-US"/>
          </a:p>
        </p:txBody>
      </p:sp>
      <p:pic>
        <p:nvPicPr>
          <p:cNvPr id="5" name="図 4">
            <a:extLst>
              <a:ext uri="{FF2B5EF4-FFF2-40B4-BE49-F238E27FC236}">
                <a16:creationId xmlns:a16="http://schemas.microsoft.com/office/drawing/2014/main" id="{C12649C5-7CC7-23AC-2664-A425C72F8317}"/>
              </a:ext>
            </a:extLst>
          </p:cNvPr>
          <p:cNvPicPr>
            <a:picLocks noChangeAspect="1"/>
          </p:cNvPicPr>
          <p:nvPr/>
        </p:nvPicPr>
        <p:blipFill>
          <a:blip r:embed="rId2"/>
          <a:stretch>
            <a:fillRect/>
          </a:stretch>
        </p:blipFill>
        <p:spPr>
          <a:xfrm>
            <a:off x="385337" y="1272567"/>
            <a:ext cx="8373325" cy="3675109"/>
          </a:xfrm>
          <a:prstGeom prst="rect">
            <a:avLst/>
          </a:prstGeom>
        </p:spPr>
      </p:pic>
      <p:pic>
        <p:nvPicPr>
          <p:cNvPr id="7" name="図 6">
            <a:extLst>
              <a:ext uri="{FF2B5EF4-FFF2-40B4-BE49-F238E27FC236}">
                <a16:creationId xmlns:a16="http://schemas.microsoft.com/office/drawing/2014/main" id="{D86E3363-2F2E-236E-3B40-24E02698F560}"/>
              </a:ext>
            </a:extLst>
          </p:cNvPr>
          <p:cNvPicPr>
            <a:picLocks noChangeAspect="1"/>
          </p:cNvPicPr>
          <p:nvPr/>
        </p:nvPicPr>
        <p:blipFill>
          <a:blip r:embed="rId3"/>
          <a:stretch>
            <a:fillRect/>
          </a:stretch>
        </p:blipFill>
        <p:spPr>
          <a:xfrm>
            <a:off x="6152456" y="3422334"/>
            <a:ext cx="2810983" cy="3313372"/>
          </a:xfrm>
          <a:prstGeom prst="rect">
            <a:avLst/>
          </a:prstGeom>
        </p:spPr>
      </p:pic>
      <p:sp>
        <p:nvSpPr>
          <p:cNvPr id="9" name="吹き出し: 角を丸めた四角形 8">
            <a:extLst>
              <a:ext uri="{FF2B5EF4-FFF2-40B4-BE49-F238E27FC236}">
                <a16:creationId xmlns:a16="http://schemas.microsoft.com/office/drawing/2014/main" id="{6AE6B53B-EDCE-EE7D-AA1D-56BD3C53E032}"/>
              </a:ext>
            </a:extLst>
          </p:cNvPr>
          <p:cNvSpPr/>
          <p:nvPr/>
        </p:nvSpPr>
        <p:spPr>
          <a:xfrm>
            <a:off x="5143500" y="216813"/>
            <a:ext cx="3553690" cy="769580"/>
          </a:xfrm>
          <a:prstGeom prst="wedgeRoundRectCallout">
            <a:avLst>
              <a:gd name="adj1" fmla="val -49226"/>
              <a:gd name="adj2" fmla="val 20790"/>
              <a:gd name="adj3" fmla="val 16667"/>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kumimoji="1" lang="ja-JP" altLang="en-US" sz="2800" b="1" dirty="0">
                <a:solidFill>
                  <a:srgbClr val="FF0000"/>
                </a:solidFill>
              </a:rPr>
              <a:t>オブジェクトの配列</a:t>
            </a:r>
            <a:endParaRPr kumimoji="1" lang="en-US" altLang="ja-JP" sz="2800" b="1" dirty="0">
              <a:solidFill>
                <a:srgbClr val="FF0000"/>
              </a:solidFill>
            </a:endParaRPr>
          </a:p>
          <a:p>
            <a:pPr algn="ctr"/>
            <a:r>
              <a:rPr lang="en-US" altLang="ja-JP" sz="2400" b="1" dirty="0">
                <a:solidFill>
                  <a:srgbClr val="FF0000"/>
                </a:solidFill>
                <a:ea typeface="游ゴシック"/>
              </a:rPr>
              <a:t>Paiza.IO </a:t>
            </a:r>
            <a:r>
              <a:rPr lang="ja-JP" altLang="en-US" sz="2400" b="1" dirty="0">
                <a:solidFill>
                  <a:srgbClr val="FF0000"/>
                </a:solidFill>
                <a:ea typeface="游ゴシック"/>
              </a:rPr>
              <a:t>で確認</a:t>
            </a:r>
            <a:endParaRPr lang="en-US" altLang="ja-JP" sz="2400" b="1" dirty="0">
              <a:solidFill>
                <a:srgbClr val="FF0000"/>
              </a:solidFill>
              <a:ea typeface="游ゴシック"/>
            </a:endParaRPr>
          </a:p>
        </p:txBody>
      </p:sp>
    </p:spTree>
    <p:extLst>
      <p:ext uri="{BB962C8B-B14F-4D97-AF65-F5344CB8AC3E}">
        <p14:creationId xmlns:p14="http://schemas.microsoft.com/office/powerpoint/2010/main" val="24581098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4386CFC7-AA0E-4D76-B2A9-E367D8790CD8}"/>
              </a:ext>
            </a:extLst>
          </p:cNvPr>
          <p:cNvSpPr txBox="1"/>
          <p:nvPr/>
        </p:nvSpPr>
        <p:spPr>
          <a:xfrm>
            <a:off x="776560" y="181957"/>
            <a:ext cx="7590879" cy="6494085"/>
          </a:xfrm>
          <a:prstGeom prst="rect">
            <a:avLst/>
          </a:prstGeom>
          <a:solidFill>
            <a:srgbClr val="FFF8E9"/>
          </a:solidFill>
        </p:spPr>
        <p:txBody>
          <a:bodyPr wrap="square" rtlCol="0">
            <a:spAutoFit/>
          </a:bodyPr>
          <a:lstStyle/>
          <a:p>
            <a:r>
              <a:rPr kumimoji="1" lang="en-US" altLang="ja-JP" sz="1300">
                <a:latin typeface="Consolas" panose="020B0609020204030204" pitchFamily="49" charset="0"/>
              </a:rPr>
              <a:t>let </a:t>
            </a:r>
            <a:r>
              <a:rPr kumimoji="1" lang="en-US" altLang="ja-JP" sz="1300" err="1">
                <a:latin typeface="Consolas" panose="020B0609020204030204" pitchFamily="49" charset="0"/>
              </a:rPr>
              <a:t>item_list</a:t>
            </a:r>
            <a:r>
              <a:rPr kumimoji="1" lang="en-US" altLang="ja-JP" sz="1300">
                <a:latin typeface="Consolas" panose="020B0609020204030204" pitchFamily="49" charset="0"/>
              </a:rPr>
              <a:t> = [</a:t>
            </a:r>
          </a:p>
          <a:p>
            <a:r>
              <a:rPr kumimoji="1" lang="en-US" altLang="ja-JP" sz="1300">
                <a:latin typeface="Consolas" panose="020B0609020204030204" pitchFamily="49" charset="0"/>
              </a:rPr>
              <a:t>   { "id" : 1010 , "name": "</a:t>
            </a:r>
            <a:r>
              <a:rPr kumimoji="1" lang="ja-JP" altLang="en-US" sz="1300">
                <a:latin typeface="Consolas" panose="020B0609020204030204" pitchFamily="49" charset="0"/>
              </a:rPr>
              <a:t>みかん</a:t>
            </a:r>
            <a:r>
              <a:rPr kumimoji="1" lang="en-US" altLang="ja-JP" sz="1300">
                <a:latin typeface="Consolas" panose="020B0609020204030204" pitchFamily="49" charset="0"/>
              </a:rPr>
              <a:t>" ,      "price" : 50   } ,</a:t>
            </a:r>
          </a:p>
          <a:p>
            <a:r>
              <a:rPr kumimoji="1" lang="en-US" altLang="ja-JP" sz="1300">
                <a:latin typeface="Consolas" panose="020B0609020204030204" pitchFamily="49" charset="0"/>
              </a:rPr>
              <a:t>   { "id" : 1020 , "name": "</a:t>
            </a:r>
            <a:r>
              <a:rPr kumimoji="1" lang="ja-JP" altLang="en-US" sz="1300">
                <a:latin typeface="Consolas" panose="020B0609020204030204" pitchFamily="49" charset="0"/>
              </a:rPr>
              <a:t>りんご</a:t>
            </a:r>
            <a:r>
              <a:rPr kumimoji="1" lang="en-US" altLang="ja-JP" sz="1300">
                <a:latin typeface="Consolas" panose="020B0609020204030204" pitchFamily="49" charset="0"/>
              </a:rPr>
              <a:t>" ,      "price" : 100  } ,</a:t>
            </a:r>
          </a:p>
          <a:p>
            <a:r>
              <a:rPr kumimoji="1" lang="en-US" altLang="ja-JP" sz="1300">
                <a:latin typeface="Consolas" panose="020B0609020204030204" pitchFamily="49" charset="0"/>
              </a:rPr>
              <a:t>   { "id" : 1022 , "name": "</a:t>
            </a:r>
            <a:r>
              <a:rPr kumimoji="1" lang="ja-JP" altLang="en-US" sz="1300">
                <a:latin typeface="Consolas" panose="020B0609020204030204" pitchFamily="49" charset="0"/>
              </a:rPr>
              <a:t>パイナップル</a:t>
            </a:r>
            <a:r>
              <a:rPr kumimoji="1" lang="en-US" altLang="ja-JP" sz="1300">
                <a:latin typeface="Consolas" panose="020B0609020204030204" pitchFamily="49" charset="0"/>
              </a:rPr>
              <a:t>" , "price" : 1000 } ,</a:t>
            </a:r>
          </a:p>
          <a:p>
            <a:r>
              <a:rPr kumimoji="1" lang="en-US" altLang="ja-JP" sz="1300">
                <a:latin typeface="Consolas" panose="020B0609020204030204" pitchFamily="49" charset="0"/>
              </a:rPr>
              <a:t>] ;</a:t>
            </a:r>
          </a:p>
          <a:p>
            <a:r>
              <a:rPr kumimoji="1" lang="en-US" altLang="ja-JP" sz="1300">
                <a:latin typeface="Consolas" panose="020B0609020204030204" pitchFamily="49" charset="0"/>
              </a:rPr>
              <a:t>let </a:t>
            </a:r>
            <a:r>
              <a:rPr kumimoji="1" lang="en-US" altLang="ja-JP" sz="1300" err="1">
                <a:latin typeface="Consolas" panose="020B0609020204030204" pitchFamily="49" charset="0"/>
              </a:rPr>
              <a:t>buy_list</a:t>
            </a:r>
            <a:r>
              <a:rPr kumimoji="1" lang="en-US" altLang="ja-JP" sz="1300">
                <a:latin typeface="Consolas" panose="020B0609020204030204" pitchFamily="49" charset="0"/>
              </a:rPr>
              <a:t> = {</a:t>
            </a:r>
          </a:p>
          <a:p>
            <a:r>
              <a:rPr kumimoji="1" lang="en-US" altLang="ja-JP" sz="1300">
                <a:latin typeface="Consolas" panose="020B0609020204030204" pitchFamily="49" charset="0"/>
              </a:rPr>
              <a:t>   1010 : 5 ,  // </a:t>
            </a:r>
            <a:r>
              <a:rPr kumimoji="1" lang="ja-JP" altLang="en-US" sz="1300">
                <a:latin typeface="Consolas" panose="020B0609020204030204" pitchFamily="49" charset="0"/>
              </a:rPr>
              <a:t>みかん</a:t>
            </a:r>
            <a:r>
              <a:rPr kumimoji="1" lang="en-US" altLang="ja-JP" sz="1300">
                <a:latin typeface="Consolas" panose="020B0609020204030204" pitchFamily="49" charset="0"/>
              </a:rPr>
              <a:t>×5</a:t>
            </a:r>
            <a:r>
              <a:rPr kumimoji="1" lang="ja-JP" altLang="en-US" sz="1300">
                <a:latin typeface="Consolas" panose="020B0609020204030204" pitchFamily="49" charset="0"/>
              </a:rPr>
              <a:t>個</a:t>
            </a:r>
          </a:p>
          <a:p>
            <a:r>
              <a:rPr kumimoji="1" lang="en-US" altLang="ja-JP" sz="1300">
                <a:latin typeface="Consolas" panose="020B0609020204030204" pitchFamily="49" charset="0"/>
              </a:rPr>
              <a:t>   1020 : 3 ,  // </a:t>
            </a:r>
            <a:r>
              <a:rPr kumimoji="1" lang="ja-JP" altLang="en-US" sz="1300">
                <a:latin typeface="Consolas" panose="020B0609020204030204" pitchFamily="49" charset="0"/>
              </a:rPr>
              <a:t>りんご</a:t>
            </a:r>
            <a:r>
              <a:rPr kumimoji="1" lang="en-US" altLang="ja-JP" sz="1300">
                <a:latin typeface="Consolas" panose="020B0609020204030204" pitchFamily="49" charset="0"/>
              </a:rPr>
              <a:t>×3</a:t>
            </a:r>
            <a:r>
              <a:rPr kumimoji="1" lang="ja-JP" altLang="en-US" sz="1300">
                <a:latin typeface="Consolas" panose="020B0609020204030204" pitchFamily="49" charset="0"/>
              </a:rPr>
              <a:t>個</a:t>
            </a:r>
          </a:p>
          <a:p>
            <a:r>
              <a:rPr kumimoji="1" lang="en-US" altLang="ja-JP" sz="1300">
                <a:latin typeface="Consolas" panose="020B0609020204030204" pitchFamily="49" charset="0"/>
              </a:rPr>
              <a:t>   1022 : 1 ,  // </a:t>
            </a:r>
            <a:r>
              <a:rPr kumimoji="1" lang="ja-JP" altLang="en-US" sz="1300">
                <a:latin typeface="Consolas" panose="020B0609020204030204" pitchFamily="49" charset="0"/>
              </a:rPr>
              <a:t>パイナップル</a:t>
            </a:r>
            <a:r>
              <a:rPr kumimoji="1" lang="en-US" altLang="ja-JP" sz="1300">
                <a:latin typeface="Consolas" panose="020B0609020204030204" pitchFamily="49" charset="0"/>
              </a:rPr>
              <a:t>×1</a:t>
            </a:r>
            <a:r>
              <a:rPr kumimoji="1" lang="ja-JP" altLang="en-US" sz="1300">
                <a:latin typeface="Consolas" panose="020B0609020204030204" pitchFamily="49" charset="0"/>
              </a:rPr>
              <a:t>個</a:t>
            </a:r>
          </a:p>
          <a:p>
            <a:r>
              <a:rPr kumimoji="1" lang="en-US" altLang="ja-JP" sz="1300">
                <a:latin typeface="Consolas" panose="020B0609020204030204" pitchFamily="49" charset="0"/>
              </a:rPr>
              <a:t>} ;</a:t>
            </a:r>
          </a:p>
          <a:p>
            <a:r>
              <a:rPr kumimoji="1" lang="en-US" altLang="ja-JP" sz="1300">
                <a:latin typeface="Consolas" panose="020B0609020204030204" pitchFamily="49" charset="0"/>
              </a:rPr>
              <a:t>let sum = __________ ;</a:t>
            </a:r>
          </a:p>
          <a:p>
            <a:r>
              <a:rPr kumimoji="1" lang="en-US" altLang="ja-JP" sz="1300">
                <a:latin typeface="Consolas" panose="020B0609020204030204" pitchFamily="49" charset="0"/>
              </a:rPr>
              <a:t>let text = "&lt;table border='1'&gt;" ;</a:t>
            </a:r>
          </a:p>
          <a:p>
            <a:r>
              <a:rPr kumimoji="1" lang="en-US" altLang="ja-JP" sz="1300">
                <a:latin typeface="Consolas" panose="020B0609020204030204" pitchFamily="49" charset="0"/>
              </a:rPr>
              <a:t>// </a:t>
            </a:r>
            <a:r>
              <a:rPr kumimoji="1" lang="ja-JP" altLang="en-US" sz="1300">
                <a:latin typeface="Consolas" panose="020B0609020204030204" pitchFamily="49" charset="0"/>
              </a:rPr>
              <a:t>表の属性を表示</a:t>
            </a:r>
          </a:p>
          <a:p>
            <a:r>
              <a:rPr kumimoji="1" lang="en-US" altLang="ja-JP" sz="1300">
                <a:latin typeface="Consolas" panose="020B0609020204030204" pitchFamily="49" charset="0"/>
              </a:rPr>
              <a:t>text += "&lt;tr&gt;”</a:t>
            </a:r>
            <a:br>
              <a:rPr kumimoji="1" lang="en-US" altLang="ja-JP" sz="1300">
                <a:latin typeface="Consolas" panose="020B0609020204030204" pitchFamily="49" charset="0"/>
              </a:rPr>
            </a:br>
            <a:r>
              <a:rPr kumimoji="1" lang="en-US" altLang="ja-JP" sz="1300">
                <a:latin typeface="Consolas" panose="020B0609020204030204" pitchFamily="49" charset="0"/>
              </a:rPr>
              <a:t>     + ”&lt;</a:t>
            </a:r>
            <a:r>
              <a:rPr kumimoji="1" lang="en-US" altLang="ja-JP" sz="1300" err="1">
                <a:latin typeface="Consolas" panose="020B0609020204030204" pitchFamily="49" charset="0"/>
              </a:rPr>
              <a:t>th</a:t>
            </a:r>
            <a:r>
              <a:rPr kumimoji="1" lang="en-US" altLang="ja-JP" sz="1300">
                <a:latin typeface="Consolas" panose="020B0609020204030204" pitchFamily="49" charset="0"/>
              </a:rPr>
              <a:t>&gt;id&lt;/</a:t>
            </a:r>
            <a:r>
              <a:rPr kumimoji="1" lang="en-US" altLang="ja-JP" sz="1300" err="1">
                <a:latin typeface="Consolas" panose="020B0609020204030204" pitchFamily="49" charset="0"/>
              </a:rPr>
              <a:t>th</a:t>
            </a:r>
            <a:r>
              <a:rPr kumimoji="1" lang="en-US" altLang="ja-JP" sz="1300">
                <a:latin typeface="Consolas" panose="020B0609020204030204" pitchFamily="49" charset="0"/>
              </a:rPr>
              <a:t>&gt;&lt;</a:t>
            </a:r>
            <a:r>
              <a:rPr kumimoji="1" lang="en-US" altLang="ja-JP" sz="1300" err="1">
                <a:latin typeface="Consolas" panose="020B0609020204030204" pitchFamily="49" charset="0"/>
              </a:rPr>
              <a:t>th</a:t>
            </a:r>
            <a:r>
              <a:rPr kumimoji="1" lang="en-US" altLang="ja-JP" sz="1300">
                <a:latin typeface="Consolas" panose="020B0609020204030204" pitchFamily="49" charset="0"/>
              </a:rPr>
              <a:t>&gt;name&lt;/</a:t>
            </a:r>
            <a:r>
              <a:rPr kumimoji="1" lang="en-US" altLang="ja-JP" sz="1300" err="1">
                <a:latin typeface="Consolas" panose="020B0609020204030204" pitchFamily="49" charset="0"/>
              </a:rPr>
              <a:t>th</a:t>
            </a:r>
            <a:r>
              <a:rPr kumimoji="1" lang="en-US" altLang="ja-JP" sz="1300">
                <a:latin typeface="Consolas" panose="020B0609020204030204" pitchFamily="49" charset="0"/>
              </a:rPr>
              <a:t>&gt;”</a:t>
            </a:r>
            <a:br>
              <a:rPr kumimoji="1" lang="en-US" altLang="ja-JP" sz="1300">
                <a:latin typeface="Consolas" panose="020B0609020204030204" pitchFamily="49" charset="0"/>
              </a:rPr>
            </a:br>
            <a:r>
              <a:rPr kumimoji="1" lang="en-US" altLang="ja-JP" sz="1300">
                <a:latin typeface="Consolas" panose="020B0609020204030204" pitchFamily="49" charset="0"/>
              </a:rPr>
              <a:t>     + ”&lt;</a:t>
            </a:r>
            <a:r>
              <a:rPr kumimoji="1" lang="en-US" altLang="ja-JP" sz="1300" err="1">
                <a:latin typeface="Consolas" panose="020B0609020204030204" pitchFamily="49" charset="0"/>
              </a:rPr>
              <a:t>th</a:t>
            </a:r>
            <a:r>
              <a:rPr kumimoji="1" lang="en-US" altLang="ja-JP" sz="1300">
                <a:latin typeface="Consolas" panose="020B0609020204030204" pitchFamily="49" charset="0"/>
              </a:rPr>
              <a:t>&gt;price&lt;/</a:t>
            </a:r>
            <a:r>
              <a:rPr kumimoji="1" lang="en-US" altLang="ja-JP" sz="1300" err="1">
                <a:latin typeface="Consolas" panose="020B0609020204030204" pitchFamily="49" charset="0"/>
              </a:rPr>
              <a:t>th</a:t>
            </a:r>
            <a:r>
              <a:rPr kumimoji="1" lang="en-US" altLang="ja-JP" sz="1300">
                <a:latin typeface="Consolas" panose="020B0609020204030204" pitchFamily="49" charset="0"/>
              </a:rPr>
              <a:t>&gt;&lt;</a:t>
            </a:r>
            <a:r>
              <a:rPr kumimoji="1" lang="en-US" altLang="ja-JP" sz="1300" err="1">
                <a:latin typeface="Consolas" panose="020B0609020204030204" pitchFamily="49" charset="0"/>
              </a:rPr>
              <a:t>th</a:t>
            </a:r>
            <a:r>
              <a:rPr kumimoji="1" lang="en-US" altLang="ja-JP" sz="1300">
                <a:latin typeface="Consolas" panose="020B0609020204030204" pitchFamily="49" charset="0"/>
              </a:rPr>
              <a:t>&gt;</a:t>
            </a:r>
            <a:r>
              <a:rPr kumimoji="1" lang="ja-JP" altLang="en-US" sz="1300">
                <a:latin typeface="Consolas" panose="020B0609020204030204" pitchFamily="49" charset="0"/>
              </a:rPr>
              <a:t>個数</a:t>
            </a:r>
            <a:r>
              <a:rPr kumimoji="1" lang="en-US" altLang="ja-JP" sz="1300">
                <a:latin typeface="Consolas" panose="020B0609020204030204" pitchFamily="49" charset="0"/>
              </a:rPr>
              <a:t>&lt;/</a:t>
            </a:r>
            <a:r>
              <a:rPr kumimoji="1" lang="en-US" altLang="ja-JP" sz="1300" err="1">
                <a:latin typeface="Consolas" panose="020B0609020204030204" pitchFamily="49" charset="0"/>
              </a:rPr>
              <a:t>th</a:t>
            </a:r>
            <a:r>
              <a:rPr kumimoji="1" lang="en-US" altLang="ja-JP" sz="1300">
                <a:latin typeface="Consolas" panose="020B0609020204030204" pitchFamily="49" charset="0"/>
              </a:rPr>
              <a:t>&gt;&lt;/tr&gt;" ;</a:t>
            </a:r>
          </a:p>
          <a:p>
            <a:r>
              <a:rPr kumimoji="1" lang="en-US" altLang="ja-JP" sz="1300">
                <a:latin typeface="Consolas" panose="020B0609020204030204" pitchFamily="49" charset="0"/>
              </a:rPr>
              <a:t>for( let item of __________ ) {</a:t>
            </a:r>
          </a:p>
          <a:p>
            <a:r>
              <a:rPr kumimoji="1" lang="en-US" altLang="ja-JP" sz="1300">
                <a:latin typeface="Consolas" panose="020B0609020204030204" pitchFamily="49" charset="0"/>
              </a:rPr>
              <a:t>   // item.id </a:t>
            </a:r>
            <a:r>
              <a:rPr kumimoji="1" lang="ja-JP" altLang="en-US" sz="1300">
                <a:latin typeface="Consolas" panose="020B0609020204030204" pitchFamily="49" charset="0"/>
              </a:rPr>
              <a:t>の購入数</a:t>
            </a:r>
          </a:p>
          <a:p>
            <a:r>
              <a:rPr kumimoji="1" lang="en-US" altLang="ja-JP" sz="1300">
                <a:latin typeface="Consolas" panose="020B0609020204030204" pitchFamily="49" charset="0"/>
              </a:rPr>
              <a:t>   let buy = __________ ;</a:t>
            </a:r>
          </a:p>
          <a:p>
            <a:r>
              <a:rPr kumimoji="1" lang="en-US" altLang="ja-JP" sz="1300">
                <a:latin typeface="Consolas" panose="020B0609020204030204" pitchFamily="49" charset="0"/>
              </a:rPr>
              <a:t>   // </a:t>
            </a:r>
            <a:r>
              <a:rPr kumimoji="1" lang="ja-JP" altLang="en-US" sz="1300">
                <a:latin typeface="Consolas" panose="020B0609020204030204" pitchFamily="49" charset="0"/>
              </a:rPr>
              <a:t>行の表示</a:t>
            </a:r>
          </a:p>
          <a:p>
            <a:r>
              <a:rPr kumimoji="1" lang="en-US" altLang="ja-JP" sz="1300">
                <a:latin typeface="Consolas" panose="020B0609020204030204" pitchFamily="49" charset="0"/>
              </a:rPr>
              <a:t>   text += "&lt;tr&gt;"</a:t>
            </a:r>
          </a:p>
          <a:p>
            <a:r>
              <a:rPr kumimoji="1" lang="en-US" altLang="ja-JP" sz="1300">
                <a:latin typeface="Consolas" panose="020B0609020204030204" pitchFamily="49" charset="0"/>
              </a:rPr>
              <a:t>      + "&lt;td&gt;"+item.id+"&lt;/td&gt;"</a:t>
            </a:r>
          </a:p>
          <a:p>
            <a:r>
              <a:rPr kumimoji="1" lang="en-US" altLang="ja-JP" sz="1300">
                <a:latin typeface="Consolas" panose="020B0609020204030204" pitchFamily="49" charset="0"/>
              </a:rPr>
              <a:t>      + "&lt;td&gt;"+item.name+"&lt;/td&gt;"</a:t>
            </a:r>
          </a:p>
          <a:p>
            <a:r>
              <a:rPr kumimoji="1" lang="en-US" altLang="ja-JP" sz="1300">
                <a:latin typeface="Consolas" panose="020B0609020204030204" pitchFamily="49" charset="0"/>
              </a:rPr>
              <a:t>      + "&lt;td&gt;"+</a:t>
            </a:r>
            <a:r>
              <a:rPr kumimoji="1" lang="en-US" altLang="ja-JP" sz="1300" err="1">
                <a:latin typeface="Consolas" panose="020B0609020204030204" pitchFamily="49" charset="0"/>
              </a:rPr>
              <a:t>item.price</a:t>
            </a:r>
            <a:r>
              <a:rPr kumimoji="1" lang="en-US" altLang="ja-JP" sz="1300">
                <a:latin typeface="Consolas" panose="020B0609020204030204" pitchFamily="49" charset="0"/>
              </a:rPr>
              <a:t>+"&lt;/td&gt;"</a:t>
            </a:r>
          </a:p>
          <a:p>
            <a:r>
              <a:rPr kumimoji="1" lang="en-US" altLang="ja-JP" sz="1300">
                <a:latin typeface="Consolas" panose="020B0609020204030204" pitchFamily="49" charset="0"/>
              </a:rPr>
              <a:t>      + "&lt;td&gt;"+___________+"&lt;/td&gt;"</a:t>
            </a:r>
          </a:p>
          <a:p>
            <a:r>
              <a:rPr kumimoji="1" lang="en-US" altLang="ja-JP" sz="1300">
                <a:latin typeface="Consolas" panose="020B0609020204030204" pitchFamily="49" charset="0"/>
              </a:rPr>
              <a:t>      + "&lt;/tr&gt;" ;</a:t>
            </a:r>
          </a:p>
          <a:p>
            <a:r>
              <a:rPr kumimoji="1" lang="en-US" altLang="ja-JP" sz="1300">
                <a:latin typeface="Consolas" panose="020B0609020204030204" pitchFamily="49" charset="0"/>
              </a:rPr>
              <a:t>   // @</a:t>
            </a:r>
            <a:r>
              <a:rPr kumimoji="1" lang="ja-JP" altLang="en-US" sz="1300">
                <a:latin typeface="Consolas" panose="020B0609020204030204" pitchFamily="49" charset="0"/>
              </a:rPr>
              <a:t>単価 * 購入数</a:t>
            </a:r>
          </a:p>
          <a:p>
            <a:r>
              <a:rPr kumimoji="1" lang="ja-JP" altLang="en-US" sz="1300">
                <a:latin typeface="Consolas" panose="020B0609020204030204" pitchFamily="49" charset="0"/>
              </a:rPr>
              <a:t>   </a:t>
            </a:r>
            <a:r>
              <a:rPr kumimoji="1" lang="en-US" altLang="ja-JP" sz="1300">
                <a:latin typeface="Consolas" panose="020B0609020204030204" pitchFamily="49" charset="0"/>
              </a:rPr>
              <a:t>__________ += __________ ;</a:t>
            </a:r>
          </a:p>
          <a:p>
            <a:r>
              <a:rPr kumimoji="1" lang="en-US" altLang="ja-JP" sz="1300">
                <a:latin typeface="Consolas" panose="020B0609020204030204" pitchFamily="49" charset="0"/>
              </a:rPr>
              <a:t>}</a:t>
            </a:r>
          </a:p>
          <a:p>
            <a:r>
              <a:rPr kumimoji="1" lang="en-US" altLang="ja-JP" sz="1300">
                <a:latin typeface="Consolas" panose="020B0609020204030204" pitchFamily="49" charset="0"/>
              </a:rPr>
              <a:t>text += "&lt;/table&gt;" ;</a:t>
            </a:r>
          </a:p>
          <a:p>
            <a:r>
              <a:rPr kumimoji="1" lang="en-US" altLang="ja-JP" sz="1300">
                <a:latin typeface="Consolas" panose="020B0609020204030204" pitchFamily="49" charset="0"/>
              </a:rPr>
              <a:t>text += "</a:t>
            </a:r>
            <a:r>
              <a:rPr kumimoji="1" lang="ja-JP" altLang="en-US" sz="1300">
                <a:latin typeface="Consolas" panose="020B0609020204030204" pitchFamily="49" charset="0"/>
              </a:rPr>
              <a:t>合計</a:t>
            </a:r>
            <a:r>
              <a:rPr kumimoji="1" lang="en-US" altLang="ja-JP" sz="1300">
                <a:latin typeface="Consolas" panose="020B0609020204030204" pitchFamily="49" charset="0"/>
              </a:rPr>
              <a:t>="+sum ;</a:t>
            </a:r>
          </a:p>
          <a:p>
            <a:r>
              <a:rPr kumimoji="1" lang="en-US" altLang="ja-JP" sz="1300" err="1">
                <a:latin typeface="Consolas" panose="020B0609020204030204" pitchFamily="49" charset="0"/>
              </a:rPr>
              <a:t>document.getElementById</a:t>
            </a:r>
            <a:r>
              <a:rPr kumimoji="1" lang="en-US" altLang="ja-JP" sz="1300">
                <a:latin typeface="Consolas" panose="020B0609020204030204" pitchFamily="49" charset="0"/>
              </a:rPr>
              <a:t>( "output" ).</a:t>
            </a:r>
            <a:r>
              <a:rPr kumimoji="1" lang="en-US" altLang="ja-JP" sz="1300" err="1">
                <a:latin typeface="Consolas" panose="020B0609020204030204" pitchFamily="49" charset="0"/>
              </a:rPr>
              <a:t>innerHTML</a:t>
            </a:r>
            <a:r>
              <a:rPr kumimoji="1" lang="en-US" altLang="ja-JP" sz="1300">
                <a:latin typeface="Consolas" panose="020B0609020204030204" pitchFamily="49" charset="0"/>
              </a:rPr>
              <a:t> = text ;</a:t>
            </a:r>
            <a:endParaRPr kumimoji="1" lang="ja-JP" altLang="en-US" sz="1300">
              <a:latin typeface="Consolas" panose="020B0609020204030204" pitchFamily="49" charset="0"/>
            </a:endParaRPr>
          </a:p>
        </p:txBody>
      </p:sp>
      <p:sp>
        <p:nvSpPr>
          <p:cNvPr id="26" name="吹き出し: 角を丸めた四角形 25">
            <a:extLst>
              <a:ext uri="{FF2B5EF4-FFF2-40B4-BE49-F238E27FC236}">
                <a16:creationId xmlns:a16="http://schemas.microsoft.com/office/drawing/2014/main" id="{1FCB674E-DE3F-4FCC-B553-129F20575178}"/>
              </a:ext>
            </a:extLst>
          </p:cNvPr>
          <p:cNvSpPr/>
          <p:nvPr/>
        </p:nvSpPr>
        <p:spPr>
          <a:xfrm>
            <a:off x="5254966" y="4983118"/>
            <a:ext cx="2760191" cy="900462"/>
          </a:xfrm>
          <a:prstGeom prst="wedgeRoundRectCallout">
            <a:avLst>
              <a:gd name="adj1" fmla="val -49226"/>
              <a:gd name="adj2" fmla="val 20790"/>
              <a:gd name="adj3" fmla="val 16667"/>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ja-JP" altLang="en-US" sz="2400" b="1">
                <a:solidFill>
                  <a:srgbClr val="FF0000"/>
                </a:solidFill>
                <a:ea typeface="游ゴシック"/>
              </a:rPr>
              <a:t>練習問題</a:t>
            </a:r>
            <a:endParaRPr lang="en-US" altLang="ja-JP" sz="2400" b="1">
              <a:solidFill>
                <a:srgbClr val="FF0000"/>
              </a:solidFill>
              <a:ea typeface="游ゴシック"/>
            </a:endParaRPr>
          </a:p>
          <a:p>
            <a:pPr algn="ctr"/>
            <a:r>
              <a:rPr lang="en-US" altLang="ja-JP" sz="2400" b="1">
                <a:solidFill>
                  <a:srgbClr val="FF0000"/>
                </a:solidFill>
                <a:ea typeface="游ゴシック"/>
              </a:rPr>
              <a:t>sample9.html</a:t>
            </a:r>
            <a:endParaRPr lang="ja-JP" altLang="en-US"/>
          </a:p>
        </p:txBody>
      </p:sp>
      <p:pic>
        <p:nvPicPr>
          <p:cNvPr id="8" name="図 7">
            <a:extLst>
              <a:ext uri="{FF2B5EF4-FFF2-40B4-BE49-F238E27FC236}">
                <a16:creationId xmlns:a16="http://schemas.microsoft.com/office/drawing/2014/main" id="{A4D0DD46-D4A7-4FFB-852C-767FEF2DB108}"/>
              </a:ext>
            </a:extLst>
          </p:cNvPr>
          <p:cNvPicPr>
            <a:picLocks noChangeAspect="1"/>
          </p:cNvPicPr>
          <p:nvPr/>
        </p:nvPicPr>
        <p:blipFill>
          <a:blip r:embed="rId2"/>
          <a:stretch>
            <a:fillRect/>
          </a:stretch>
        </p:blipFill>
        <p:spPr>
          <a:xfrm>
            <a:off x="4931875" y="1336368"/>
            <a:ext cx="2916625" cy="2685147"/>
          </a:xfrm>
          <a:prstGeom prst="rect">
            <a:avLst/>
          </a:prstGeom>
          <a:ln w="38100">
            <a:solidFill>
              <a:schemeClr val="accent3"/>
            </a:solidFill>
          </a:ln>
        </p:spPr>
      </p:pic>
      <p:sp>
        <p:nvSpPr>
          <p:cNvPr id="21" name="四角形: 角を丸くする 20">
            <a:extLst>
              <a:ext uri="{FF2B5EF4-FFF2-40B4-BE49-F238E27FC236}">
                <a16:creationId xmlns:a16="http://schemas.microsoft.com/office/drawing/2014/main" id="{4846C447-2E83-42F0-9602-8AF8FE146400}"/>
              </a:ext>
            </a:extLst>
          </p:cNvPr>
          <p:cNvSpPr/>
          <p:nvPr/>
        </p:nvSpPr>
        <p:spPr>
          <a:xfrm>
            <a:off x="2401421" y="3388950"/>
            <a:ext cx="950937" cy="205408"/>
          </a:xfrm>
          <a:prstGeom prst="roundRect">
            <a:avLst/>
          </a:prstGeom>
          <a:ln w="9525">
            <a:solidFill>
              <a:schemeClr val="accent2"/>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600">
              <a:solidFill>
                <a:schemeClr val="accent1"/>
              </a:solidFill>
              <a:latin typeface="Consolas" panose="020B0609020204030204" pitchFamily="49" charset="0"/>
            </a:endParaRPr>
          </a:p>
        </p:txBody>
      </p:sp>
      <p:sp>
        <p:nvSpPr>
          <p:cNvPr id="22" name="四角形: 角を丸くする 21">
            <a:extLst>
              <a:ext uri="{FF2B5EF4-FFF2-40B4-BE49-F238E27FC236}">
                <a16:creationId xmlns:a16="http://schemas.microsoft.com/office/drawing/2014/main" id="{B95DED31-EAFE-468A-8344-A109CB7FCA8F}"/>
              </a:ext>
            </a:extLst>
          </p:cNvPr>
          <p:cNvSpPr/>
          <p:nvPr/>
        </p:nvSpPr>
        <p:spPr>
          <a:xfrm>
            <a:off x="2011412" y="3790520"/>
            <a:ext cx="950937" cy="205408"/>
          </a:xfrm>
          <a:prstGeom prst="roundRect">
            <a:avLst/>
          </a:prstGeom>
          <a:ln w="9525">
            <a:solidFill>
              <a:schemeClr val="accent2"/>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600">
              <a:solidFill>
                <a:schemeClr val="accent1"/>
              </a:solidFill>
              <a:latin typeface="Consolas" panose="020B0609020204030204" pitchFamily="49" charset="0"/>
            </a:endParaRPr>
          </a:p>
        </p:txBody>
      </p:sp>
      <p:sp>
        <p:nvSpPr>
          <p:cNvPr id="23" name="四角形: 角を丸くする 22">
            <a:extLst>
              <a:ext uri="{FF2B5EF4-FFF2-40B4-BE49-F238E27FC236}">
                <a16:creationId xmlns:a16="http://schemas.microsoft.com/office/drawing/2014/main" id="{7E63F4AF-4CCF-439B-B6C9-6E104F7B3E4C}"/>
              </a:ext>
            </a:extLst>
          </p:cNvPr>
          <p:cNvSpPr/>
          <p:nvPr/>
        </p:nvSpPr>
        <p:spPr>
          <a:xfrm>
            <a:off x="2236332" y="4983118"/>
            <a:ext cx="950937" cy="205408"/>
          </a:xfrm>
          <a:prstGeom prst="roundRect">
            <a:avLst/>
          </a:prstGeom>
          <a:ln w="9525">
            <a:solidFill>
              <a:schemeClr val="accent2"/>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600">
              <a:solidFill>
                <a:schemeClr val="accent1"/>
              </a:solidFill>
              <a:latin typeface="Consolas" panose="020B0609020204030204" pitchFamily="49" charset="0"/>
            </a:endParaRPr>
          </a:p>
        </p:txBody>
      </p:sp>
      <p:sp>
        <p:nvSpPr>
          <p:cNvPr id="24" name="四角形: 角を丸くする 23">
            <a:extLst>
              <a:ext uri="{FF2B5EF4-FFF2-40B4-BE49-F238E27FC236}">
                <a16:creationId xmlns:a16="http://schemas.microsoft.com/office/drawing/2014/main" id="{31CF644D-3BD3-4D35-A0AB-405B6BD56A14}"/>
              </a:ext>
            </a:extLst>
          </p:cNvPr>
          <p:cNvSpPr/>
          <p:nvPr/>
        </p:nvSpPr>
        <p:spPr>
          <a:xfrm>
            <a:off x="1128843" y="5594140"/>
            <a:ext cx="950937" cy="205408"/>
          </a:xfrm>
          <a:prstGeom prst="roundRect">
            <a:avLst/>
          </a:prstGeom>
          <a:ln w="9525">
            <a:solidFill>
              <a:schemeClr val="accent2"/>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600">
              <a:solidFill>
                <a:schemeClr val="accent1"/>
              </a:solidFill>
              <a:latin typeface="Consolas" panose="020B0609020204030204" pitchFamily="49" charset="0"/>
            </a:endParaRPr>
          </a:p>
        </p:txBody>
      </p:sp>
      <p:sp>
        <p:nvSpPr>
          <p:cNvPr id="25" name="四角形: 角を丸くする 24">
            <a:extLst>
              <a:ext uri="{FF2B5EF4-FFF2-40B4-BE49-F238E27FC236}">
                <a16:creationId xmlns:a16="http://schemas.microsoft.com/office/drawing/2014/main" id="{7528805E-1C5B-4850-A32B-10E56AD4C73A}"/>
              </a:ext>
            </a:extLst>
          </p:cNvPr>
          <p:cNvSpPr/>
          <p:nvPr/>
        </p:nvSpPr>
        <p:spPr>
          <a:xfrm>
            <a:off x="2397028" y="5610588"/>
            <a:ext cx="950937" cy="205408"/>
          </a:xfrm>
          <a:prstGeom prst="roundRect">
            <a:avLst/>
          </a:prstGeom>
          <a:ln w="9525">
            <a:solidFill>
              <a:schemeClr val="accent2"/>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600">
              <a:solidFill>
                <a:schemeClr val="accent1"/>
              </a:solidFill>
              <a:latin typeface="Consolas" panose="020B0609020204030204" pitchFamily="49" charset="0"/>
            </a:endParaRPr>
          </a:p>
        </p:txBody>
      </p:sp>
      <p:sp>
        <p:nvSpPr>
          <p:cNvPr id="28" name="四角形: 角を丸くする 27">
            <a:extLst>
              <a:ext uri="{FF2B5EF4-FFF2-40B4-BE49-F238E27FC236}">
                <a16:creationId xmlns:a16="http://schemas.microsoft.com/office/drawing/2014/main" id="{8CA65543-AB8E-4441-A1EF-15E92D01DD96}"/>
              </a:ext>
            </a:extLst>
          </p:cNvPr>
          <p:cNvSpPr/>
          <p:nvPr/>
        </p:nvSpPr>
        <p:spPr>
          <a:xfrm>
            <a:off x="810744" y="1209492"/>
            <a:ext cx="3205779" cy="1049235"/>
          </a:xfrm>
          <a:prstGeom prst="roundRect">
            <a:avLst>
              <a:gd name="adj" fmla="val 9824"/>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四角形: 角を丸くする 19">
            <a:extLst>
              <a:ext uri="{FF2B5EF4-FFF2-40B4-BE49-F238E27FC236}">
                <a16:creationId xmlns:a16="http://schemas.microsoft.com/office/drawing/2014/main" id="{A60CCF95-44E4-4BDD-B19A-552DF2E95E76}"/>
              </a:ext>
            </a:extLst>
          </p:cNvPr>
          <p:cNvSpPr/>
          <p:nvPr/>
        </p:nvSpPr>
        <p:spPr>
          <a:xfrm>
            <a:off x="1776278" y="2201919"/>
            <a:ext cx="950937" cy="205408"/>
          </a:xfrm>
          <a:prstGeom prst="roundRect">
            <a:avLst/>
          </a:prstGeom>
          <a:ln w="9525">
            <a:solidFill>
              <a:schemeClr val="accent2"/>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600">
              <a:solidFill>
                <a:schemeClr val="accent1"/>
              </a:solidFill>
              <a:latin typeface="Consolas" panose="020B0609020204030204" pitchFamily="49" charset="0"/>
            </a:endParaRPr>
          </a:p>
        </p:txBody>
      </p:sp>
      <p:sp>
        <p:nvSpPr>
          <p:cNvPr id="29" name="四角形: 角を丸くする 28">
            <a:extLst>
              <a:ext uri="{FF2B5EF4-FFF2-40B4-BE49-F238E27FC236}">
                <a16:creationId xmlns:a16="http://schemas.microsoft.com/office/drawing/2014/main" id="{F56E6A3A-D2A6-4FF8-9D3E-65C945179BAC}"/>
              </a:ext>
            </a:extLst>
          </p:cNvPr>
          <p:cNvSpPr/>
          <p:nvPr/>
        </p:nvSpPr>
        <p:spPr>
          <a:xfrm>
            <a:off x="7000251" y="2442724"/>
            <a:ext cx="402761" cy="1308827"/>
          </a:xfrm>
          <a:prstGeom prst="roundRect">
            <a:avLst>
              <a:gd name="adj" fmla="val 9824"/>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四角形: 角を丸くする 29">
            <a:extLst>
              <a:ext uri="{FF2B5EF4-FFF2-40B4-BE49-F238E27FC236}">
                <a16:creationId xmlns:a16="http://schemas.microsoft.com/office/drawing/2014/main" id="{1E203502-A7C6-4B19-8594-929CE40438B5}"/>
              </a:ext>
            </a:extLst>
          </p:cNvPr>
          <p:cNvSpPr/>
          <p:nvPr/>
        </p:nvSpPr>
        <p:spPr>
          <a:xfrm flipH="1">
            <a:off x="4914242" y="3689755"/>
            <a:ext cx="1067813" cy="365942"/>
          </a:xfrm>
          <a:prstGeom prst="roundRect">
            <a:avLst>
              <a:gd name="adj" fmla="val 9824"/>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309105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513CD7-A7AB-44E8-0D3A-5C608FC9EEDE}"/>
              </a:ext>
            </a:extLst>
          </p:cNvPr>
          <p:cNvSpPr>
            <a:spLocks noGrp="1"/>
          </p:cNvSpPr>
          <p:nvPr>
            <p:ph type="title"/>
          </p:nvPr>
        </p:nvSpPr>
        <p:spPr/>
        <p:txBody>
          <a:bodyPr/>
          <a:lstStyle/>
          <a:p>
            <a:r>
              <a:rPr kumimoji="1" lang="en-US" altLang="ja-JP" cap="none" dirty="0"/>
              <a:t>HTML </a:t>
            </a:r>
            <a:r>
              <a:rPr kumimoji="1" lang="ja-JP" altLang="en-US" cap="none" dirty="0"/>
              <a:t>の中に </a:t>
            </a:r>
            <a:r>
              <a:rPr kumimoji="1" lang="en-US" altLang="ja-JP" cap="none" dirty="0"/>
              <a:t>JavaScript </a:t>
            </a:r>
            <a:r>
              <a:rPr kumimoji="1" lang="ja-JP" altLang="en-US" cap="none" dirty="0"/>
              <a:t>呼出し</a:t>
            </a:r>
            <a:br>
              <a:rPr kumimoji="1" lang="en-US" altLang="ja-JP" cap="none" dirty="0"/>
            </a:br>
            <a:r>
              <a:rPr kumimoji="1" lang="en-US" altLang="ja-JP" cap="none" dirty="0"/>
              <a:t>	</a:t>
            </a:r>
            <a:r>
              <a:rPr kumimoji="1" lang="ja-JP" altLang="en-US" cap="none" dirty="0"/>
              <a:t>を埋め込む</a:t>
            </a:r>
          </a:p>
        </p:txBody>
      </p:sp>
      <p:sp>
        <p:nvSpPr>
          <p:cNvPr id="3" name="コンテンツ プレースホルダー 2">
            <a:extLst>
              <a:ext uri="{FF2B5EF4-FFF2-40B4-BE49-F238E27FC236}">
                <a16:creationId xmlns:a16="http://schemas.microsoft.com/office/drawing/2014/main" id="{040D6518-A4D1-A615-8C52-0AFCEA79BFD8}"/>
              </a:ext>
            </a:extLst>
          </p:cNvPr>
          <p:cNvSpPr>
            <a:spLocks noGrp="1"/>
          </p:cNvSpPr>
          <p:nvPr>
            <p:ph idx="1"/>
          </p:nvPr>
        </p:nvSpPr>
        <p:spPr>
          <a:xfrm>
            <a:off x="1443491" y="2015733"/>
            <a:ext cx="6571343" cy="4037747"/>
          </a:xfrm>
        </p:spPr>
        <p:txBody>
          <a:bodyPr>
            <a:normAutofit/>
          </a:bodyPr>
          <a:lstStyle/>
          <a:p>
            <a:pPr marL="0" indent="0">
              <a:buNone/>
            </a:pPr>
            <a:r>
              <a:rPr kumimoji="1" lang="en-US" altLang="ja-JP" dirty="0"/>
              <a:t>&lt;body </a:t>
            </a:r>
            <a:r>
              <a:rPr kumimoji="1" lang="en-US" altLang="ja-JP" b="1" dirty="0">
                <a:solidFill>
                  <a:srgbClr val="00B0F0"/>
                </a:solidFill>
              </a:rPr>
              <a:t>onload=”</a:t>
            </a:r>
            <a:r>
              <a:rPr kumimoji="1" lang="en-US" altLang="ja-JP" b="1" dirty="0">
                <a:solidFill>
                  <a:srgbClr val="FF0000"/>
                </a:solidFill>
              </a:rPr>
              <a:t>main(...)</a:t>
            </a:r>
            <a:r>
              <a:rPr kumimoji="1" lang="en-US" altLang="ja-JP" b="1" dirty="0">
                <a:solidFill>
                  <a:srgbClr val="00B0F0"/>
                </a:solidFill>
              </a:rPr>
              <a:t>”</a:t>
            </a:r>
            <a:r>
              <a:rPr kumimoji="1" lang="en-US" altLang="ja-JP" dirty="0"/>
              <a:t>&gt; ... &lt;/body&gt;</a:t>
            </a:r>
          </a:p>
          <a:p>
            <a:pPr lvl="1">
              <a:buFont typeface="Wingdings" panose="05000000000000000000" pitchFamily="2" charset="2"/>
              <a:buChar char="l"/>
            </a:pPr>
            <a:r>
              <a:rPr lang="en-US" altLang="ja-JP" sz="1800" dirty="0"/>
              <a:t>HTML</a:t>
            </a:r>
            <a:r>
              <a:rPr lang="ja-JP" altLang="en-US" sz="1800" dirty="0"/>
              <a:t>のページ読み込みが完了したら</a:t>
            </a:r>
            <a:br>
              <a:rPr lang="en-US" altLang="ja-JP" sz="1800" dirty="0"/>
            </a:br>
            <a:r>
              <a:rPr lang="en-US" altLang="ja-JP" sz="1800" dirty="0"/>
              <a:t>main(...) </a:t>
            </a:r>
            <a:r>
              <a:rPr lang="ja-JP" altLang="en-US" sz="1800" dirty="0"/>
              <a:t>関数を実行する。</a:t>
            </a:r>
            <a:endParaRPr kumimoji="1" lang="en-US" altLang="ja-JP" sz="1800" dirty="0"/>
          </a:p>
          <a:p>
            <a:pPr marL="0" indent="0">
              <a:buNone/>
            </a:pPr>
            <a:r>
              <a:rPr kumimoji="1" lang="en-US" altLang="ja-JP" dirty="0"/>
              <a:t>&lt;input type=”submit” </a:t>
            </a:r>
            <a:r>
              <a:rPr kumimoji="1" lang="en-US" altLang="ja-JP" b="1" dirty="0">
                <a:solidFill>
                  <a:srgbClr val="00B0F0"/>
                </a:solidFill>
              </a:rPr>
              <a:t>onclick=”</a:t>
            </a:r>
            <a:r>
              <a:rPr kumimoji="1" lang="en-US" altLang="ja-JP" b="1" dirty="0">
                <a:solidFill>
                  <a:srgbClr val="FF0000"/>
                </a:solidFill>
              </a:rPr>
              <a:t>action(...)</a:t>
            </a:r>
            <a:r>
              <a:rPr kumimoji="1" lang="en-US" altLang="ja-JP" b="1" dirty="0">
                <a:solidFill>
                  <a:srgbClr val="00B0F0"/>
                </a:solidFill>
              </a:rPr>
              <a:t>”</a:t>
            </a:r>
            <a:r>
              <a:rPr kumimoji="1" lang="en-US" altLang="ja-JP" b="1" dirty="0">
                <a:solidFill>
                  <a:srgbClr val="FF0000"/>
                </a:solidFill>
              </a:rPr>
              <a:t> </a:t>
            </a:r>
            <a:r>
              <a:rPr kumimoji="1" lang="en-US" altLang="ja-JP" dirty="0"/>
              <a:t>/&gt;</a:t>
            </a:r>
          </a:p>
          <a:p>
            <a:pPr lvl="1">
              <a:buFont typeface="Wingdings" panose="05000000000000000000" pitchFamily="2" charset="2"/>
              <a:buChar char="l"/>
            </a:pPr>
            <a:r>
              <a:rPr kumimoji="1" lang="ja-JP" altLang="en-US" sz="1800" dirty="0"/>
              <a:t>ボタンがクリックされたら</a:t>
            </a:r>
            <a:br>
              <a:rPr kumimoji="1" lang="en-US" altLang="ja-JP" sz="1800" dirty="0"/>
            </a:br>
            <a:r>
              <a:rPr kumimoji="1" lang="en-US" altLang="ja-JP" sz="1800" dirty="0"/>
              <a:t>action(...) </a:t>
            </a:r>
            <a:r>
              <a:rPr kumimoji="1" lang="ja-JP" altLang="en-US" sz="1800" dirty="0"/>
              <a:t>関数を実行する。</a:t>
            </a:r>
            <a:endParaRPr kumimoji="1" lang="en-US" altLang="ja-JP" sz="1800" dirty="0"/>
          </a:p>
          <a:p>
            <a:pPr marL="0" indent="0">
              <a:buNone/>
            </a:pPr>
            <a:r>
              <a:rPr kumimoji="1" lang="en-US" altLang="ja-JP" dirty="0"/>
              <a:t>&lt;input type=”text” </a:t>
            </a:r>
            <a:r>
              <a:rPr kumimoji="1" lang="en-US" altLang="ja-JP" b="1" dirty="0" err="1">
                <a:solidFill>
                  <a:srgbClr val="00B0F0"/>
                </a:solidFill>
              </a:rPr>
              <a:t>onchange</a:t>
            </a:r>
            <a:r>
              <a:rPr kumimoji="1" lang="en-US" altLang="ja-JP" b="1" dirty="0">
                <a:solidFill>
                  <a:srgbClr val="00B0F0"/>
                </a:solidFill>
              </a:rPr>
              <a:t>=”</a:t>
            </a:r>
            <a:r>
              <a:rPr kumimoji="1" lang="en-US" altLang="ja-JP" b="1" dirty="0">
                <a:solidFill>
                  <a:srgbClr val="FF0000"/>
                </a:solidFill>
              </a:rPr>
              <a:t>action(...)</a:t>
            </a:r>
            <a:r>
              <a:rPr kumimoji="1" lang="en-US" altLang="ja-JP" b="1" dirty="0">
                <a:solidFill>
                  <a:srgbClr val="00B0F0"/>
                </a:solidFill>
              </a:rPr>
              <a:t>”</a:t>
            </a:r>
            <a:r>
              <a:rPr kumimoji="1" lang="en-US" altLang="ja-JP" b="1" dirty="0">
                <a:solidFill>
                  <a:srgbClr val="FF0000"/>
                </a:solidFill>
              </a:rPr>
              <a:t> </a:t>
            </a:r>
            <a:r>
              <a:rPr kumimoji="1" lang="en-US" altLang="ja-JP" dirty="0"/>
              <a:t>/&gt;</a:t>
            </a:r>
          </a:p>
          <a:p>
            <a:pPr lvl="1">
              <a:buFont typeface="Wingdings" panose="05000000000000000000" pitchFamily="2" charset="2"/>
              <a:buChar char="l"/>
            </a:pPr>
            <a:r>
              <a:rPr lang="ja-JP" altLang="en-US" sz="1800" dirty="0"/>
              <a:t>記入内容が変化したら</a:t>
            </a:r>
            <a:br>
              <a:rPr lang="en-US" altLang="ja-JP" sz="1800" dirty="0"/>
            </a:br>
            <a:r>
              <a:rPr lang="en-US" altLang="ja-JP" sz="1800" dirty="0"/>
              <a:t>action(...) </a:t>
            </a:r>
            <a:r>
              <a:rPr lang="ja-JP" altLang="en-US" sz="1800" dirty="0"/>
              <a:t>関数を実行する。</a:t>
            </a:r>
            <a:endParaRPr kumimoji="1" lang="ja-JP" altLang="en-US" sz="1800" dirty="0"/>
          </a:p>
        </p:txBody>
      </p:sp>
      <p:sp>
        <p:nvSpPr>
          <p:cNvPr id="4" name="四角形: 角を丸くする 3">
            <a:extLst>
              <a:ext uri="{FF2B5EF4-FFF2-40B4-BE49-F238E27FC236}">
                <a16:creationId xmlns:a16="http://schemas.microsoft.com/office/drawing/2014/main" id="{D7F2A8B8-1D00-EE72-60C7-8C503B037313}"/>
              </a:ext>
            </a:extLst>
          </p:cNvPr>
          <p:cNvSpPr/>
          <p:nvPr/>
        </p:nvSpPr>
        <p:spPr>
          <a:xfrm>
            <a:off x="6023610" y="3886200"/>
            <a:ext cx="960120" cy="49149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実行</a:t>
            </a:r>
          </a:p>
        </p:txBody>
      </p:sp>
      <p:cxnSp>
        <p:nvCxnSpPr>
          <p:cNvPr id="6" name="直線矢印コネクタ 5">
            <a:extLst>
              <a:ext uri="{FF2B5EF4-FFF2-40B4-BE49-F238E27FC236}">
                <a16:creationId xmlns:a16="http://schemas.microsoft.com/office/drawing/2014/main" id="{441FD238-0052-B869-F70E-84632E2D93A6}"/>
              </a:ext>
            </a:extLst>
          </p:cNvPr>
          <p:cNvCxnSpPr>
            <a:cxnSpLocks/>
          </p:cNvCxnSpPr>
          <p:nvPr/>
        </p:nvCxnSpPr>
        <p:spPr>
          <a:xfrm flipH="1" flipV="1">
            <a:off x="6834845" y="4241151"/>
            <a:ext cx="262890" cy="331470"/>
          </a:xfrm>
          <a:prstGeom prst="straightConnector1">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431FB5C6-0281-7F0B-0AC7-BA13FA2DE3DD}"/>
              </a:ext>
            </a:extLst>
          </p:cNvPr>
          <p:cNvSpPr txBox="1"/>
          <p:nvPr/>
        </p:nvSpPr>
        <p:spPr>
          <a:xfrm>
            <a:off x="6966290" y="3904119"/>
            <a:ext cx="902811" cy="307777"/>
          </a:xfrm>
          <a:prstGeom prst="rect">
            <a:avLst/>
          </a:prstGeom>
          <a:noFill/>
        </p:spPr>
        <p:txBody>
          <a:bodyPr wrap="none" rtlCol="0">
            <a:spAutoFit/>
          </a:bodyPr>
          <a:lstStyle/>
          <a:p>
            <a:r>
              <a:rPr kumimoji="1" lang="ja-JP" altLang="en-US" sz="1400" dirty="0">
                <a:solidFill>
                  <a:srgbClr val="FF0000"/>
                </a:solidFill>
              </a:rPr>
              <a:t>クリック</a:t>
            </a:r>
          </a:p>
        </p:txBody>
      </p:sp>
      <p:sp>
        <p:nvSpPr>
          <p:cNvPr id="9" name="正方形/長方形 8">
            <a:extLst>
              <a:ext uri="{FF2B5EF4-FFF2-40B4-BE49-F238E27FC236}">
                <a16:creationId xmlns:a16="http://schemas.microsoft.com/office/drawing/2014/main" id="{2971BE1F-B66B-D1FB-17AB-2CCE977EC557}"/>
              </a:ext>
            </a:extLst>
          </p:cNvPr>
          <p:cNvSpPr/>
          <p:nvPr/>
        </p:nvSpPr>
        <p:spPr>
          <a:xfrm>
            <a:off x="5906713" y="5099023"/>
            <a:ext cx="2377440" cy="4914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テキスト入力 　🔍</a:t>
            </a:r>
          </a:p>
        </p:txBody>
      </p:sp>
      <p:sp>
        <p:nvSpPr>
          <p:cNvPr id="10" name="スクロール: 縦 9">
            <a:extLst>
              <a:ext uri="{FF2B5EF4-FFF2-40B4-BE49-F238E27FC236}">
                <a16:creationId xmlns:a16="http://schemas.microsoft.com/office/drawing/2014/main" id="{7594E4DC-F4BE-F560-0FD5-122C79520BF4}"/>
              </a:ext>
            </a:extLst>
          </p:cNvPr>
          <p:cNvSpPr/>
          <p:nvPr/>
        </p:nvSpPr>
        <p:spPr>
          <a:xfrm>
            <a:off x="6232661" y="1992158"/>
            <a:ext cx="1548765" cy="1172709"/>
          </a:xfrm>
          <a:prstGeom prst="verticalScroll">
            <a:avLst/>
          </a:prstGeom>
        </p:spPr>
        <p:style>
          <a:lnRef idx="2">
            <a:schemeClr val="dk1"/>
          </a:lnRef>
          <a:fillRef idx="1">
            <a:schemeClr val="lt1"/>
          </a:fillRef>
          <a:effectRef idx="0">
            <a:schemeClr val="dk1"/>
          </a:effectRef>
          <a:fontRef idx="minor">
            <a:schemeClr val="dk1"/>
          </a:fontRef>
        </p:style>
        <p:txBody>
          <a:bodyPr rtlCol="0" anchor="ctr"/>
          <a:lstStyle/>
          <a:p>
            <a:r>
              <a:rPr kumimoji="1" lang="en-US" altLang="ja-JP" sz="1100" dirty="0"/>
              <a:t>&lt;html&gt;</a:t>
            </a:r>
          </a:p>
          <a:p>
            <a:r>
              <a:rPr kumimoji="1" lang="en-US" altLang="ja-JP" sz="1100" dirty="0"/>
              <a:t>  &lt;head&gt;&lt;/head&gt;</a:t>
            </a:r>
          </a:p>
          <a:p>
            <a:r>
              <a:rPr kumimoji="1" lang="en-US" altLang="ja-JP" sz="1100" dirty="0"/>
              <a:t>  &lt;body&gt;</a:t>
            </a:r>
          </a:p>
          <a:p>
            <a:r>
              <a:rPr kumimoji="1" lang="en-US" altLang="ja-JP" sz="1100" dirty="0"/>
              <a:t>  &lt;/body&gt;</a:t>
            </a:r>
          </a:p>
          <a:p>
            <a:r>
              <a:rPr kumimoji="1" lang="en-US" altLang="ja-JP" sz="1100" dirty="0"/>
              <a:t>&lt;/html&gt;</a:t>
            </a:r>
            <a:endParaRPr kumimoji="1" lang="ja-JP" altLang="en-US" sz="1100" dirty="0"/>
          </a:p>
        </p:txBody>
      </p:sp>
      <p:sp>
        <p:nvSpPr>
          <p:cNvPr id="11" name="テキスト ボックス 10">
            <a:extLst>
              <a:ext uri="{FF2B5EF4-FFF2-40B4-BE49-F238E27FC236}">
                <a16:creationId xmlns:a16="http://schemas.microsoft.com/office/drawing/2014/main" id="{9E315048-27D9-7A3D-779A-B521C87F6952}"/>
              </a:ext>
            </a:extLst>
          </p:cNvPr>
          <p:cNvSpPr txBox="1"/>
          <p:nvPr/>
        </p:nvSpPr>
        <p:spPr>
          <a:xfrm>
            <a:off x="6901316" y="2834945"/>
            <a:ext cx="800219" cy="276999"/>
          </a:xfrm>
          <a:prstGeom prst="rect">
            <a:avLst/>
          </a:prstGeom>
          <a:noFill/>
        </p:spPr>
        <p:txBody>
          <a:bodyPr wrap="none" rtlCol="0">
            <a:spAutoFit/>
          </a:bodyPr>
          <a:lstStyle/>
          <a:p>
            <a:r>
              <a:rPr kumimoji="1" lang="ja-JP" altLang="en-US" sz="1200" dirty="0">
                <a:solidFill>
                  <a:srgbClr val="FF0000"/>
                </a:solidFill>
              </a:rPr>
              <a:t>読込完了</a:t>
            </a:r>
          </a:p>
        </p:txBody>
      </p:sp>
    </p:spTree>
    <p:extLst>
      <p:ext uri="{BB962C8B-B14F-4D97-AF65-F5344CB8AC3E}">
        <p14:creationId xmlns:p14="http://schemas.microsoft.com/office/powerpoint/2010/main" val="1759792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3F1D23-5F91-472D-9901-343E9721D65E}"/>
              </a:ext>
            </a:extLst>
          </p:cNvPr>
          <p:cNvSpPr>
            <a:spLocks noGrp="1"/>
          </p:cNvSpPr>
          <p:nvPr>
            <p:ph type="title"/>
          </p:nvPr>
        </p:nvSpPr>
        <p:spPr/>
        <p:txBody>
          <a:bodyPr>
            <a:normAutofit/>
          </a:bodyPr>
          <a:lstStyle/>
          <a:p>
            <a:r>
              <a:rPr kumimoji="1" lang="ja-JP" altLang="en-US" sz="2800" dirty="0"/>
              <a:t>配布データのダウンロードと解凍</a:t>
            </a:r>
            <a:r>
              <a:rPr kumimoji="1" lang="en-US" altLang="ja-JP" sz="2800" dirty="0"/>
              <a:t>-2</a:t>
            </a:r>
            <a:endParaRPr kumimoji="1" lang="ja-JP" altLang="en-US" sz="2800" dirty="0"/>
          </a:p>
        </p:txBody>
      </p:sp>
      <p:sp>
        <p:nvSpPr>
          <p:cNvPr id="3" name="コンテンツ プレースホルダー 2">
            <a:extLst>
              <a:ext uri="{FF2B5EF4-FFF2-40B4-BE49-F238E27FC236}">
                <a16:creationId xmlns:a16="http://schemas.microsoft.com/office/drawing/2014/main" id="{DB2ACC2E-A298-F53B-3495-CF947961DC5A}"/>
              </a:ext>
            </a:extLst>
          </p:cNvPr>
          <p:cNvSpPr>
            <a:spLocks noGrp="1"/>
          </p:cNvSpPr>
          <p:nvPr>
            <p:ph idx="1"/>
          </p:nvPr>
        </p:nvSpPr>
        <p:spPr/>
        <p:txBody>
          <a:bodyPr/>
          <a:lstStyle/>
          <a:p>
            <a:endParaRPr kumimoji="1" lang="ja-JP" altLang="en-US" dirty="0"/>
          </a:p>
        </p:txBody>
      </p:sp>
      <p:pic>
        <p:nvPicPr>
          <p:cNvPr id="5" name="図 4">
            <a:extLst>
              <a:ext uri="{FF2B5EF4-FFF2-40B4-BE49-F238E27FC236}">
                <a16:creationId xmlns:a16="http://schemas.microsoft.com/office/drawing/2014/main" id="{80BF79AB-0792-4242-5C24-CD7EAD389037}"/>
              </a:ext>
            </a:extLst>
          </p:cNvPr>
          <p:cNvPicPr>
            <a:picLocks noChangeAspect="1"/>
          </p:cNvPicPr>
          <p:nvPr/>
        </p:nvPicPr>
        <p:blipFill>
          <a:blip r:embed="rId2"/>
          <a:stretch>
            <a:fillRect/>
          </a:stretch>
        </p:blipFill>
        <p:spPr>
          <a:xfrm>
            <a:off x="292215" y="1953603"/>
            <a:ext cx="4863680" cy="2950793"/>
          </a:xfrm>
          <a:prstGeom prst="rect">
            <a:avLst/>
          </a:prstGeom>
        </p:spPr>
      </p:pic>
      <p:sp>
        <p:nvSpPr>
          <p:cNvPr id="6" name="楕円 5">
            <a:extLst>
              <a:ext uri="{FF2B5EF4-FFF2-40B4-BE49-F238E27FC236}">
                <a16:creationId xmlns:a16="http://schemas.microsoft.com/office/drawing/2014/main" id="{0EE53CBB-5B81-9043-D3A5-9F38EB90D15C}"/>
              </a:ext>
            </a:extLst>
          </p:cNvPr>
          <p:cNvSpPr/>
          <p:nvPr/>
        </p:nvSpPr>
        <p:spPr>
          <a:xfrm>
            <a:off x="1649955" y="3741039"/>
            <a:ext cx="1262745" cy="30254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96D43C09-E0B2-69BF-D3A4-C50486C7C39A}"/>
              </a:ext>
            </a:extLst>
          </p:cNvPr>
          <p:cNvSpPr/>
          <p:nvPr/>
        </p:nvSpPr>
        <p:spPr>
          <a:xfrm>
            <a:off x="3539101" y="2253961"/>
            <a:ext cx="634869" cy="55378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3BF93621-2C5B-18E5-4E6E-0DF52FFCD8E8}"/>
              </a:ext>
            </a:extLst>
          </p:cNvPr>
          <p:cNvPicPr>
            <a:picLocks noChangeAspect="1"/>
          </p:cNvPicPr>
          <p:nvPr/>
        </p:nvPicPr>
        <p:blipFill>
          <a:blip r:embed="rId3"/>
          <a:stretch>
            <a:fillRect/>
          </a:stretch>
        </p:blipFill>
        <p:spPr>
          <a:xfrm>
            <a:off x="3829722" y="2910715"/>
            <a:ext cx="5138608" cy="3799558"/>
          </a:xfrm>
          <a:prstGeom prst="rect">
            <a:avLst/>
          </a:prstGeom>
        </p:spPr>
      </p:pic>
      <p:cxnSp>
        <p:nvCxnSpPr>
          <p:cNvPr id="10" name="直線矢印コネクタ 9">
            <a:extLst>
              <a:ext uri="{FF2B5EF4-FFF2-40B4-BE49-F238E27FC236}">
                <a16:creationId xmlns:a16="http://schemas.microsoft.com/office/drawing/2014/main" id="{3E5EBC33-E343-05CD-7838-DFB2DB4FB540}"/>
              </a:ext>
            </a:extLst>
          </p:cNvPr>
          <p:cNvCxnSpPr>
            <a:cxnSpLocks/>
          </p:cNvCxnSpPr>
          <p:nvPr/>
        </p:nvCxnSpPr>
        <p:spPr>
          <a:xfrm flipV="1">
            <a:off x="2569545" y="2767075"/>
            <a:ext cx="1061915" cy="97396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6FAED2E2-8E59-8384-81FB-C986E5E2B7F1}"/>
              </a:ext>
            </a:extLst>
          </p:cNvPr>
          <p:cNvCxnSpPr>
            <a:cxnSpLocks/>
          </p:cNvCxnSpPr>
          <p:nvPr/>
        </p:nvCxnSpPr>
        <p:spPr>
          <a:xfrm>
            <a:off x="4017139" y="2767075"/>
            <a:ext cx="554861" cy="123193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楕円 14">
            <a:extLst>
              <a:ext uri="{FF2B5EF4-FFF2-40B4-BE49-F238E27FC236}">
                <a16:creationId xmlns:a16="http://schemas.microsoft.com/office/drawing/2014/main" id="{3C29525C-E5CD-FAF2-8403-D2D8DC309206}"/>
              </a:ext>
            </a:extLst>
          </p:cNvPr>
          <p:cNvSpPr/>
          <p:nvPr/>
        </p:nvSpPr>
        <p:spPr>
          <a:xfrm>
            <a:off x="3940627" y="4022068"/>
            <a:ext cx="1621077" cy="40251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楕円 15">
            <a:extLst>
              <a:ext uri="{FF2B5EF4-FFF2-40B4-BE49-F238E27FC236}">
                <a16:creationId xmlns:a16="http://schemas.microsoft.com/office/drawing/2014/main" id="{92D6C60F-56C3-D36A-EBF9-A244ADA382BB}"/>
              </a:ext>
            </a:extLst>
          </p:cNvPr>
          <p:cNvSpPr/>
          <p:nvPr/>
        </p:nvSpPr>
        <p:spPr>
          <a:xfrm>
            <a:off x="7499708" y="6318296"/>
            <a:ext cx="634869" cy="43887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2576C925-FD58-F029-BCE4-A895CAFB3DDA}"/>
              </a:ext>
            </a:extLst>
          </p:cNvPr>
          <p:cNvCxnSpPr>
            <a:cxnSpLocks/>
            <a:endCxn id="16" idx="1"/>
          </p:cNvCxnSpPr>
          <p:nvPr/>
        </p:nvCxnSpPr>
        <p:spPr>
          <a:xfrm>
            <a:off x="5001763" y="4424243"/>
            <a:ext cx="2590919" cy="195832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吹き出し: 角を丸めた四角形 18">
            <a:extLst>
              <a:ext uri="{FF2B5EF4-FFF2-40B4-BE49-F238E27FC236}">
                <a16:creationId xmlns:a16="http://schemas.microsoft.com/office/drawing/2014/main" id="{1CC549D6-6CDB-E6AB-5C4D-398FAF7BF6DC}"/>
              </a:ext>
            </a:extLst>
          </p:cNvPr>
          <p:cNvSpPr/>
          <p:nvPr/>
        </p:nvSpPr>
        <p:spPr>
          <a:xfrm>
            <a:off x="4804757" y="2427294"/>
            <a:ext cx="3833634" cy="939989"/>
          </a:xfrm>
          <a:prstGeom prst="wedgeRoundRectCallout">
            <a:avLst>
              <a:gd name="adj1" fmla="val -40383"/>
              <a:gd name="adj2" fmla="val 11307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ja-JP" altLang="en-US" sz="1600" b="1" dirty="0">
                <a:solidFill>
                  <a:srgbClr val="FF0000"/>
                </a:solidFill>
              </a:rPr>
              <a:t>　</a:t>
            </a:r>
            <a:r>
              <a:rPr kumimoji="1" lang="en-US" altLang="ja-JP" sz="1600" b="1" dirty="0">
                <a:solidFill>
                  <a:srgbClr val="FF0000"/>
                </a:solidFill>
                <a:highlight>
                  <a:srgbClr val="FFFF00"/>
                </a:highlight>
              </a:rPr>
              <a:t>【</a:t>
            </a:r>
            <a:r>
              <a:rPr kumimoji="1" lang="ja-JP" altLang="en-US" sz="1600" b="1" dirty="0">
                <a:solidFill>
                  <a:srgbClr val="FF0000"/>
                </a:solidFill>
                <a:highlight>
                  <a:srgbClr val="FFFF00"/>
                </a:highlight>
              </a:rPr>
              <a:t>注意</a:t>
            </a:r>
            <a:r>
              <a:rPr kumimoji="1" lang="en-US" altLang="ja-JP" sz="1600" b="1" dirty="0">
                <a:solidFill>
                  <a:srgbClr val="FF0000"/>
                </a:solidFill>
                <a:highlight>
                  <a:srgbClr val="FFFF00"/>
                </a:highlight>
              </a:rPr>
              <a:t>】</a:t>
            </a:r>
          </a:p>
          <a:p>
            <a:pPr algn="ctr"/>
            <a:r>
              <a:rPr kumimoji="1" lang="en-US" altLang="ja-JP" sz="1600" b="1" dirty="0">
                <a:solidFill>
                  <a:schemeClr val="tx1"/>
                </a:solidFill>
              </a:rPr>
              <a:t>C:\xampp\htdocs</a:t>
            </a:r>
            <a:r>
              <a:rPr kumimoji="1" lang="en-US" altLang="ja-JP" sz="1600" b="1" dirty="0">
                <a:solidFill>
                  <a:srgbClr val="FF0000"/>
                </a:solidFill>
              </a:rPr>
              <a:t>\recp </a:t>
            </a:r>
            <a:r>
              <a:rPr kumimoji="1" lang="ja-JP" altLang="en-US" sz="1600" b="1" dirty="0">
                <a:solidFill>
                  <a:schemeClr val="tx1"/>
                </a:solidFill>
              </a:rPr>
              <a:t>に保存</a:t>
            </a:r>
          </a:p>
        </p:txBody>
      </p:sp>
      <p:sp>
        <p:nvSpPr>
          <p:cNvPr id="20" name="吹き出し: 角を丸めた四角形 19">
            <a:extLst>
              <a:ext uri="{FF2B5EF4-FFF2-40B4-BE49-F238E27FC236}">
                <a16:creationId xmlns:a16="http://schemas.microsoft.com/office/drawing/2014/main" id="{FE72DD33-7F22-CF70-5E6A-3FCC4C21BC26}"/>
              </a:ext>
            </a:extLst>
          </p:cNvPr>
          <p:cNvSpPr/>
          <p:nvPr/>
        </p:nvSpPr>
        <p:spPr>
          <a:xfrm>
            <a:off x="292215" y="5498315"/>
            <a:ext cx="3833634" cy="1131387"/>
          </a:xfrm>
          <a:prstGeom prst="wedgeRoundRectCallout">
            <a:avLst>
              <a:gd name="adj1" fmla="val -28316"/>
              <a:gd name="adj2" fmla="val -11123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600" b="1" dirty="0">
                <a:solidFill>
                  <a:schemeClr val="tx1"/>
                </a:solidFill>
              </a:rPr>
              <a:t>エクスプローラを開き</a:t>
            </a:r>
            <a:br>
              <a:rPr kumimoji="1" lang="en-US" altLang="ja-JP" sz="1600" b="1" dirty="0">
                <a:solidFill>
                  <a:schemeClr val="tx1"/>
                </a:solidFill>
              </a:rPr>
            </a:br>
            <a:r>
              <a:rPr kumimoji="1" lang="en-US" altLang="ja-JP" sz="1600" b="1" dirty="0">
                <a:solidFill>
                  <a:srgbClr val="FF0000"/>
                </a:solidFill>
              </a:rPr>
              <a:t>C:\xampp\htdocs </a:t>
            </a:r>
            <a:r>
              <a:rPr kumimoji="1" lang="ja-JP" altLang="en-US" sz="1600" b="1" dirty="0">
                <a:solidFill>
                  <a:schemeClr val="tx1"/>
                </a:solidFill>
              </a:rPr>
              <a:t>フォルダを開く</a:t>
            </a:r>
            <a:br>
              <a:rPr kumimoji="1" lang="en-US" altLang="ja-JP" sz="1600" b="1" dirty="0">
                <a:solidFill>
                  <a:schemeClr val="tx1"/>
                </a:solidFill>
              </a:rPr>
            </a:br>
            <a:r>
              <a:rPr kumimoji="1" lang="ja-JP" altLang="en-US" sz="1600" b="1" dirty="0">
                <a:solidFill>
                  <a:schemeClr val="tx1"/>
                </a:solidFill>
              </a:rPr>
              <a:t>先ほどダウンロードした</a:t>
            </a:r>
            <a:endParaRPr kumimoji="1" lang="en-US" altLang="ja-JP" sz="1600" b="1" dirty="0">
              <a:solidFill>
                <a:schemeClr val="tx1"/>
              </a:solidFill>
            </a:endParaRPr>
          </a:p>
          <a:p>
            <a:pPr algn="ctr"/>
            <a:r>
              <a:rPr kumimoji="1" lang="en-US" altLang="ja-JP" sz="1600" b="1" dirty="0">
                <a:solidFill>
                  <a:srgbClr val="FF0000"/>
                </a:solidFill>
              </a:rPr>
              <a:t>2022-10-08-recp-2.zip</a:t>
            </a:r>
            <a:r>
              <a:rPr kumimoji="1" lang="en-US" altLang="ja-JP" sz="1600" b="1" dirty="0">
                <a:solidFill>
                  <a:schemeClr val="tx1"/>
                </a:solidFill>
              </a:rPr>
              <a:t> </a:t>
            </a:r>
            <a:r>
              <a:rPr kumimoji="1" lang="ja-JP" altLang="en-US" sz="1600" b="1" dirty="0">
                <a:solidFill>
                  <a:schemeClr val="tx1"/>
                </a:solidFill>
              </a:rPr>
              <a:t>を開く</a:t>
            </a:r>
          </a:p>
        </p:txBody>
      </p:sp>
    </p:spTree>
    <p:extLst>
      <p:ext uri="{BB962C8B-B14F-4D97-AF65-F5344CB8AC3E}">
        <p14:creationId xmlns:p14="http://schemas.microsoft.com/office/powerpoint/2010/main" val="846616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849D59-A787-4366-912A-28F648C71B4A}"/>
              </a:ext>
            </a:extLst>
          </p:cNvPr>
          <p:cNvSpPr>
            <a:spLocks noGrp="1"/>
          </p:cNvSpPr>
          <p:nvPr>
            <p:ph type="title"/>
          </p:nvPr>
        </p:nvSpPr>
        <p:spPr>
          <a:xfrm>
            <a:off x="1683880" y="804520"/>
            <a:ext cx="6571343" cy="1049235"/>
          </a:xfrm>
        </p:spPr>
        <p:txBody>
          <a:bodyPr/>
          <a:lstStyle/>
          <a:p>
            <a:endParaRPr kumimoji="1" lang="ja-JP" altLang="en-US" dirty="0"/>
          </a:p>
        </p:txBody>
      </p:sp>
      <p:sp>
        <p:nvSpPr>
          <p:cNvPr id="6" name="コンテンツ プレースホルダー 5">
            <a:extLst>
              <a:ext uri="{FF2B5EF4-FFF2-40B4-BE49-F238E27FC236}">
                <a16:creationId xmlns:a16="http://schemas.microsoft.com/office/drawing/2014/main" id="{3C7357E3-2950-40D2-A0EF-936638845F95}"/>
              </a:ext>
            </a:extLst>
          </p:cNvPr>
          <p:cNvSpPr>
            <a:spLocks noGrp="1"/>
          </p:cNvSpPr>
          <p:nvPr>
            <p:ph idx="1"/>
          </p:nvPr>
        </p:nvSpPr>
        <p:spPr>
          <a:xfrm>
            <a:off x="1683880" y="2015733"/>
            <a:ext cx="6571343" cy="3450613"/>
          </a:xfrm>
        </p:spPr>
        <p:txBody>
          <a:bodyPr/>
          <a:lstStyle/>
          <a:p>
            <a:endParaRPr lang="ja-JP" altLang="en-US" dirty="0"/>
          </a:p>
        </p:txBody>
      </p:sp>
      <p:sp>
        <p:nvSpPr>
          <p:cNvPr id="16" name="テキスト ボックス 15">
            <a:extLst>
              <a:ext uri="{FF2B5EF4-FFF2-40B4-BE49-F238E27FC236}">
                <a16:creationId xmlns:a16="http://schemas.microsoft.com/office/drawing/2014/main" id="{18B44FD2-5473-4D5F-AAB1-ED5B619F0AA4}"/>
              </a:ext>
            </a:extLst>
          </p:cNvPr>
          <p:cNvSpPr txBox="1"/>
          <p:nvPr/>
        </p:nvSpPr>
        <p:spPr>
          <a:xfrm>
            <a:off x="392001" y="4853710"/>
            <a:ext cx="5188404" cy="1815882"/>
          </a:xfrm>
          <a:prstGeom prst="rect">
            <a:avLst/>
          </a:prstGeom>
          <a:solidFill>
            <a:srgbClr val="FFF8E9"/>
          </a:solidFill>
        </p:spPr>
        <p:txBody>
          <a:bodyPr wrap="square" rtlCol="0">
            <a:spAutoFit/>
          </a:bodyPr>
          <a:lstStyle/>
          <a:p>
            <a:r>
              <a:rPr kumimoji="1" lang="en-US" altLang="ja-JP" sz="1200" dirty="0">
                <a:latin typeface="Consolas" panose="020B0609020204030204" pitchFamily="49" charset="0"/>
              </a:rPr>
              <a:t>// </a:t>
            </a:r>
            <a:r>
              <a:rPr kumimoji="1" lang="ja-JP" altLang="en-US" sz="1200" dirty="0">
                <a:latin typeface="Consolas" panose="020B0609020204030204" pitchFamily="49" charset="0"/>
              </a:rPr>
              <a:t>発注ボタンで呼び出される処理</a:t>
            </a:r>
          </a:p>
          <a:p>
            <a:r>
              <a:rPr kumimoji="1" lang="en-US" altLang="ja-JP" sz="1200" dirty="0">
                <a:latin typeface="Consolas" panose="020B0609020204030204" pitchFamily="49" charset="0"/>
              </a:rPr>
              <a:t>function </a:t>
            </a:r>
            <a:r>
              <a:rPr kumimoji="1" lang="en-US" altLang="ja-JP" sz="1600" b="1" dirty="0" err="1">
                <a:solidFill>
                  <a:srgbClr val="FF0000"/>
                </a:solidFill>
                <a:latin typeface="Consolas" panose="020B0609020204030204" pitchFamily="49" charset="0"/>
              </a:rPr>
              <a:t>submit_order</a:t>
            </a:r>
            <a:r>
              <a:rPr kumimoji="1" lang="en-US" altLang="ja-JP" sz="1200" dirty="0">
                <a:latin typeface="Consolas" panose="020B0609020204030204" pitchFamily="49" charset="0"/>
              </a:rPr>
              <a:t>() {</a:t>
            </a:r>
          </a:p>
          <a:p>
            <a:r>
              <a:rPr kumimoji="1" lang="en-US" altLang="ja-JP" sz="1200" dirty="0">
                <a:latin typeface="Consolas" panose="020B0609020204030204" pitchFamily="49" charset="0"/>
              </a:rPr>
              <a:t>   </a:t>
            </a:r>
            <a:r>
              <a:rPr kumimoji="1" lang="en-US" altLang="ja-JP" sz="1200" dirty="0">
                <a:solidFill>
                  <a:srgbClr val="00B0F0"/>
                </a:solidFill>
                <a:latin typeface="Consolas" panose="020B0609020204030204" pitchFamily="49" charset="0"/>
              </a:rPr>
              <a:t>(</a:t>
            </a:r>
            <a:r>
              <a:rPr kumimoji="1" lang="ja-JP" altLang="en-US" sz="1200" dirty="0">
                <a:solidFill>
                  <a:srgbClr val="00B0F0"/>
                </a:solidFill>
                <a:latin typeface="Consolas" panose="020B0609020204030204" pitchFamily="49" charset="0"/>
              </a:rPr>
              <a:t>略</a:t>
            </a:r>
            <a:r>
              <a:rPr kumimoji="1" lang="en-US" altLang="ja-JP" sz="1200" dirty="0">
                <a:solidFill>
                  <a:srgbClr val="00B0F0"/>
                </a:solidFill>
                <a:latin typeface="Consolas" panose="020B0609020204030204" pitchFamily="49" charset="0"/>
              </a:rPr>
              <a:t>)</a:t>
            </a:r>
          </a:p>
          <a:p>
            <a:r>
              <a:rPr kumimoji="1" lang="en-US" altLang="ja-JP" sz="1200" dirty="0">
                <a:latin typeface="Consolas" panose="020B0609020204030204" pitchFamily="49" charset="0"/>
              </a:rPr>
              <a:t>   for( let item of </a:t>
            </a:r>
            <a:r>
              <a:rPr kumimoji="1" lang="en-US" altLang="ja-JP" sz="1200" dirty="0" err="1">
                <a:latin typeface="Consolas" panose="020B0609020204030204" pitchFamily="49" charset="0"/>
              </a:rPr>
              <a:t>item_list</a:t>
            </a:r>
            <a:r>
              <a:rPr kumimoji="1" lang="en-US" altLang="ja-JP" sz="1200" dirty="0">
                <a:latin typeface="Consolas" panose="020B0609020204030204" pitchFamily="49" charset="0"/>
              </a:rPr>
              <a:t> ) {</a:t>
            </a:r>
          </a:p>
          <a:p>
            <a:r>
              <a:rPr kumimoji="1" lang="en-US" altLang="ja-JP" sz="1200" dirty="0">
                <a:latin typeface="Consolas" panose="020B0609020204030204" pitchFamily="49" charset="0"/>
              </a:rPr>
              <a:t>      let num = </a:t>
            </a:r>
            <a:r>
              <a:rPr kumimoji="1" lang="en-US" altLang="ja-JP" sz="1200" dirty="0" err="1">
                <a:latin typeface="Consolas" panose="020B0609020204030204" pitchFamily="49" charset="0"/>
              </a:rPr>
              <a:t>document.getElementById</a:t>
            </a:r>
            <a:r>
              <a:rPr kumimoji="1" lang="en-US" altLang="ja-JP" sz="1200" dirty="0">
                <a:latin typeface="Consolas" panose="020B0609020204030204" pitchFamily="49" charset="0"/>
              </a:rPr>
              <a:t>( item.id ).value ;</a:t>
            </a:r>
          </a:p>
          <a:p>
            <a:r>
              <a:rPr kumimoji="1" lang="en-US" altLang="ja-JP" sz="1200" dirty="0">
                <a:latin typeface="Consolas" panose="020B0609020204030204" pitchFamily="49" charset="0"/>
              </a:rPr>
              <a:t>      </a:t>
            </a:r>
            <a:r>
              <a:rPr kumimoji="1" lang="en-US" altLang="ja-JP" sz="1200" dirty="0">
                <a:solidFill>
                  <a:srgbClr val="00B0F0"/>
                </a:solidFill>
                <a:latin typeface="Consolas" panose="020B0609020204030204" pitchFamily="49" charset="0"/>
              </a:rPr>
              <a:t>(</a:t>
            </a:r>
            <a:r>
              <a:rPr kumimoji="1" lang="ja-JP" altLang="en-US" sz="1200" dirty="0">
                <a:solidFill>
                  <a:srgbClr val="00B0F0"/>
                </a:solidFill>
                <a:latin typeface="Consolas" panose="020B0609020204030204" pitchFamily="49" charset="0"/>
              </a:rPr>
              <a:t>略</a:t>
            </a:r>
            <a:r>
              <a:rPr kumimoji="1" lang="en-US" altLang="ja-JP" sz="1200" dirty="0">
                <a:solidFill>
                  <a:srgbClr val="00B0F0"/>
                </a:solidFill>
                <a:latin typeface="Consolas" panose="020B0609020204030204" pitchFamily="49" charset="0"/>
              </a:rPr>
              <a:t>)</a:t>
            </a:r>
          </a:p>
          <a:p>
            <a:r>
              <a:rPr kumimoji="1" lang="en-US" altLang="ja-JP" sz="1200" dirty="0">
                <a:latin typeface="Consolas" panose="020B0609020204030204" pitchFamily="49" charset="0"/>
              </a:rPr>
              <a:t>   }</a:t>
            </a:r>
          </a:p>
          <a:p>
            <a:r>
              <a:rPr kumimoji="1" lang="en-US" altLang="ja-JP" sz="1200" dirty="0">
                <a:latin typeface="Consolas" panose="020B0609020204030204" pitchFamily="49" charset="0"/>
              </a:rPr>
              <a:t>   alert( "order" + </a:t>
            </a:r>
            <a:r>
              <a:rPr kumimoji="1" lang="en-US" altLang="ja-JP" sz="1200" dirty="0" err="1">
                <a:latin typeface="Consolas" panose="020B0609020204030204" pitchFamily="49" charset="0"/>
              </a:rPr>
              <a:t>order_text</a:t>
            </a:r>
            <a:r>
              <a:rPr kumimoji="1" lang="en-US" altLang="ja-JP" sz="1200" dirty="0">
                <a:latin typeface="Consolas" panose="020B0609020204030204" pitchFamily="49" charset="0"/>
              </a:rPr>
              <a:t> ) ;</a:t>
            </a:r>
          </a:p>
          <a:p>
            <a:r>
              <a:rPr kumimoji="1"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
        <p:nvSpPr>
          <p:cNvPr id="18" name="テキスト ボックス 17">
            <a:extLst>
              <a:ext uri="{FF2B5EF4-FFF2-40B4-BE49-F238E27FC236}">
                <a16:creationId xmlns:a16="http://schemas.microsoft.com/office/drawing/2014/main" id="{83A786D7-E0D8-4340-871E-CE5CFB8EAA44}"/>
              </a:ext>
            </a:extLst>
          </p:cNvPr>
          <p:cNvSpPr txBox="1"/>
          <p:nvPr/>
        </p:nvSpPr>
        <p:spPr>
          <a:xfrm>
            <a:off x="392001" y="2380338"/>
            <a:ext cx="5188404" cy="2369880"/>
          </a:xfrm>
          <a:prstGeom prst="rect">
            <a:avLst/>
          </a:prstGeom>
          <a:solidFill>
            <a:srgbClr val="FFF8E9"/>
          </a:solidFill>
        </p:spPr>
        <p:txBody>
          <a:bodyPr wrap="square" rtlCol="0">
            <a:spAutoFit/>
          </a:bodyPr>
          <a:lstStyle/>
          <a:p>
            <a:r>
              <a:rPr kumimoji="1" lang="en-US" altLang="ja-JP" sz="1200" dirty="0">
                <a:latin typeface="Consolas" panose="020B0609020204030204" pitchFamily="49" charset="0"/>
              </a:rPr>
              <a:t>// </a:t>
            </a:r>
            <a:r>
              <a:rPr kumimoji="1" lang="ja-JP" altLang="en-US" sz="1200" dirty="0">
                <a:latin typeface="Consolas" panose="020B0609020204030204" pitchFamily="49" charset="0"/>
              </a:rPr>
              <a:t>個数の入力欄が書き換えられたら呼び出される処理</a:t>
            </a:r>
          </a:p>
          <a:p>
            <a:r>
              <a:rPr kumimoji="1" lang="en-US" altLang="ja-JP" sz="1200" dirty="0">
                <a:latin typeface="Consolas" panose="020B0609020204030204" pitchFamily="49" charset="0"/>
              </a:rPr>
              <a:t>function </a:t>
            </a:r>
            <a:r>
              <a:rPr kumimoji="1" lang="en-US" altLang="ja-JP" sz="1600" b="1" dirty="0" err="1">
                <a:solidFill>
                  <a:srgbClr val="FF0000"/>
                </a:solidFill>
                <a:latin typeface="Consolas" panose="020B0609020204030204" pitchFamily="49" charset="0"/>
              </a:rPr>
              <a:t>sum_items</a:t>
            </a:r>
            <a:r>
              <a:rPr kumimoji="1" lang="en-US" altLang="ja-JP" sz="1200" dirty="0">
                <a:latin typeface="Consolas" panose="020B0609020204030204" pitchFamily="49" charset="0"/>
              </a:rPr>
              <a:t>() {</a:t>
            </a:r>
          </a:p>
          <a:p>
            <a:r>
              <a:rPr kumimoji="1" lang="en-US" altLang="ja-JP" sz="1200" dirty="0">
                <a:latin typeface="Consolas" panose="020B0609020204030204" pitchFamily="49" charset="0"/>
              </a:rPr>
              <a:t>   let sum = 0 ;</a:t>
            </a:r>
          </a:p>
          <a:p>
            <a:r>
              <a:rPr kumimoji="1" lang="en-US" altLang="ja-JP" sz="1200" dirty="0">
                <a:latin typeface="Consolas" panose="020B0609020204030204" pitchFamily="49" charset="0"/>
              </a:rPr>
              <a:t>   for( let item of </a:t>
            </a:r>
            <a:r>
              <a:rPr kumimoji="1" lang="en-US" altLang="ja-JP" sz="1200" dirty="0" err="1">
                <a:latin typeface="Consolas" panose="020B0609020204030204" pitchFamily="49" charset="0"/>
              </a:rPr>
              <a:t>item_list</a:t>
            </a:r>
            <a:r>
              <a:rPr kumimoji="1" lang="en-US" altLang="ja-JP" sz="1200" dirty="0">
                <a:latin typeface="Consolas" panose="020B0609020204030204" pitchFamily="49" charset="0"/>
              </a:rPr>
              <a:t> ) {</a:t>
            </a:r>
          </a:p>
          <a:p>
            <a:r>
              <a:rPr kumimoji="1" lang="en-US" altLang="ja-JP" sz="1200" dirty="0">
                <a:latin typeface="Consolas" panose="020B0609020204030204" pitchFamily="49" charset="0"/>
              </a:rPr>
              <a:t>      let num = </a:t>
            </a:r>
            <a:r>
              <a:rPr kumimoji="1" lang="en-US" altLang="ja-JP" sz="1200" dirty="0" err="1">
                <a:latin typeface="Consolas" panose="020B0609020204030204" pitchFamily="49" charset="0"/>
              </a:rPr>
              <a:t>document.getElementById</a:t>
            </a:r>
            <a:r>
              <a:rPr kumimoji="1" lang="en-US" altLang="ja-JP" sz="1200" dirty="0">
                <a:latin typeface="Consolas" panose="020B0609020204030204" pitchFamily="49" charset="0"/>
              </a:rPr>
              <a:t>( item.id ).value ;</a:t>
            </a:r>
          </a:p>
          <a:p>
            <a:r>
              <a:rPr kumimoji="1" lang="en-US" altLang="ja-JP" sz="1200" dirty="0">
                <a:latin typeface="Consolas" panose="020B0609020204030204" pitchFamily="49" charset="0"/>
              </a:rPr>
              <a:t>      </a:t>
            </a:r>
            <a:r>
              <a:rPr kumimoji="1" lang="en-US" altLang="ja-JP" sz="1200" dirty="0">
                <a:solidFill>
                  <a:srgbClr val="00B0F0"/>
                </a:solidFill>
                <a:latin typeface="Consolas" panose="020B0609020204030204" pitchFamily="49" charset="0"/>
              </a:rPr>
              <a:t>(</a:t>
            </a:r>
            <a:r>
              <a:rPr kumimoji="1" lang="ja-JP" altLang="en-US" sz="1200" dirty="0">
                <a:solidFill>
                  <a:srgbClr val="00B0F0"/>
                </a:solidFill>
                <a:latin typeface="Consolas" panose="020B0609020204030204" pitchFamily="49" charset="0"/>
              </a:rPr>
              <a:t>略</a:t>
            </a:r>
            <a:r>
              <a:rPr kumimoji="1" lang="en-US" altLang="ja-JP" sz="1200" dirty="0">
                <a:solidFill>
                  <a:srgbClr val="00B0F0"/>
                </a:solidFill>
                <a:latin typeface="Consolas" panose="020B0609020204030204" pitchFamily="49" charset="0"/>
              </a:rPr>
              <a:t>)</a:t>
            </a:r>
          </a:p>
          <a:p>
            <a:r>
              <a:rPr kumimoji="1" lang="en-US" altLang="ja-JP" sz="1200" dirty="0">
                <a:latin typeface="Consolas" panose="020B0609020204030204" pitchFamily="49" charset="0"/>
              </a:rPr>
              <a:t>   }</a:t>
            </a:r>
          </a:p>
          <a:p>
            <a:r>
              <a:rPr kumimoji="1" lang="en-US" altLang="ja-JP" sz="1200" dirty="0">
                <a:latin typeface="Consolas" panose="020B0609020204030204" pitchFamily="49" charset="0"/>
              </a:rPr>
              <a:t>   </a:t>
            </a:r>
            <a:r>
              <a:rPr kumimoji="1" lang="en-US" altLang="ja-JP" sz="1200" dirty="0" err="1">
                <a:latin typeface="Consolas" panose="020B0609020204030204" pitchFamily="49" charset="0"/>
              </a:rPr>
              <a:t>document.getElementById</a:t>
            </a:r>
            <a:r>
              <a:rPr kumimoji="1" lang="en-US" altLang="ja-JP" sz="1200" dirty="0">
                <a:latin typeface="Consolas" panose="020B0609020204030204" pitchFamily="49" charset="0"/>
              </a:rPr>
              <a:t>( "</a:t>
            </a:r>
            <a:r>
              <a:rPr kumimoji="1" lang="en-US" altLang="ja-JP" sz="1200" dirty="0" err="1">
                <a:latin typeface="Consolas" panose="020B0609020204030204" pitchFamily="49" charset="0"/>
              </a:rPr>
              <a:t>sum_items</a:t>
            </a:r>
            <a:r>
              <a:rPr kumimoji="1" lang="en-US" altLang="ja-JP" sz="1200" dirty="0">
                <a:latin typeface="Consolas" panose="020B0609020204030204" pitchFamily="49" charset="0"/>
              </a:rPr>
              <a:t>" ).</a:t>
            </a:r>
            <a:r>
              <a:rPr kumimoji="1" lang="en-US" altLang="ja-JP" sz="1200" dirty="0" err="1">
                <a:latin typeface="Consolas" panose="020B0609020204030204" pitchFamily="49" charset="0"/>
              </a:rPr>
              <a:t>innerHTML</a:t>
            </a:r>
            <a:endParaRPr kumimoji="1" lang="en-US" altLang="ja-JP" sz="1200" dirty="0">
              <a:latin typeface="Consolas" panose="020B0609020204030204" pitchFamily="49" charset="0"/>
            </a:endParaRPr>
          </a:p>
          <a:p>
            <a:r>
              <a:rPr kumimoji="1" lang="en-US" altLang="ja-JP" sz="1200" dirty="0">
                <a:latin typeface="Consolas" panose="020B0609020204030204" pitchFamily="49" charset="0"/>
              </a:rPr>
              <a:t>      = "</a:t>
            </a:r>
            <a:r>
              <a:rPr kumimoji="1" lang="ja-JP" altLang="en-US" sz="1200" dirty="0">
                <a:latin typeface="Consolas" panose="020B0609020204030204" pitchFamily="49" charset="0"/>
              </a:rPr>
              <a:t>合計</a:t>
            </a:r>
            <a:r>
              <a:rPr kumimoji="1" lang="en-US" altLang="ja-JP" sz="1200" dirty="0">
                <a:latin typeface="Consolas" panose="020B0609020204030204" pitchFamily="49" charset="0"/>
              </a:rPr>
              <a:t>="+sum+"</a:t>
            </a:r>
            <a:r>
              <a:rPr kumimoji="1" lang="ja-JP" altLang="en-US" sz="1200" dirty="0">
                <a:latin typeface="Consolas" panose="020B0609020204030204" pitchFamily="49" charset="0"/>
              </a:rPr>
              <a:t>円</a:t>
            </a:r>
            <a:r>
              <a:rPr kumimoji="1" lang="en-US" altLang="ja-JP" sz="1200" dirty="0">
                <a:latin typeface="Consolas" panose="020B0609020204030204" pitchFamily="49" charset="0"/>
              </a:rPr>
              <a:t>"</a:t>
            </a:r>
          </a:p>
          <a:p>
            <a:r>
              <a:rPr kumimoji="1" lang="en-US" altLang="ja-JP" sz="1200" dirty="0">
                <a:latin typeface="Consolas" panose="020B0609020204030204" pitchFamily="49" charset="0"/>
              </a:rPr>
              <a:t>      + " &lt;input type='submit' value='</a:t>
            </a:r>
            <a:r>
              <a:rPr kumimoji="1" lang="ja-JP" altLang="en-US" sz="1200" dirty="0">
                <a:latin typeface="Consolas" panose="020B0609020204030204" pitchFamily="49" charset="0"/>
              </a:rPr>
              <a:t>発注</a:t>
            </a:r>
            <a:r>
              <a:rPr kumimoji="1" lang="en-US" altLang="ja-JP" sz="1200" dirty="0">
                <a:latin typeface="Consolas" panose="020B0609020204030204" pitchFamily="49" charset="0"/>
              </a:rPr>
              <a:t>' class='SUBMIT’”</a:t>
            </a:r>
          </a:p>
          <a:p>
            <a:r>
              <a:rPr kumimoji="1" lang="en-US" altLang="ja-JP" sz="1200" dirty="0">
                <a:latin typeface="Consolas" panose="020B0609020204030204" pitchFamily="49" charset="0"/>
              </a:rPr>
              <a:t>      + " onclick='</a:t>
            </a:r>
            <a:r>
              <a:rPr kumimoji="1" lang="en-US" altLang="ja-JP" sz="1200" dirty="0" err="1">
                <a:latin typeface="Consolas" panose="020B0609020204030204" pitchFamily="49" charset="0"/>
              </a:rPr>
              <a:t>submit_order</a:t>
            </a:r>
            <a:r>
              <a:rPr kumimoji="1" lang="en-US" altLang="ja-JP" sz="1200" dirty="0">
                <a:latin typeface="Consolas" panose="020B0609020204030204" pitchFamily="49" charset="0"/>
              </a:rPr>
              <a:t>()' /&gt;" ;</a:t>
            </a:r>
          </a:p>
          <a:p>
            <a:r>
              <a:rPr kumimoji="1"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
        <p:nvSpPr>
          <p:cNvPr id="9" name="テキスト ボックス 8">
            <a:extLst>
              <a:ext uri="{FF2B5EF4-FFF2-40B4-BE49-F238E27FC236}">
                <a16:creationId xmlns:a16="http://schemas.microsoft.com/office/drawing/2014/main" id="{4386CFC7-AA0E-4D76-B2A9-E367D8790CD8}"/>
              </a:ext>
            </a:extLst>
          </p:cNvPr>
          <p:cNvSpPr txBox="1"/>
          <p:nvPr/>
        </p:nvSpPr>
        <p:spPr>
          <a:xfrm>
            <a:off x="392000" y="269429"/>
            <a:ext cx="5188404" cy="2000548"/>
          </a:xfrm>
          <a:prstGeom prst="rect">
            <a:avLst/>
          </a:prstGeom>
          <a:solidFill>
            <a:srgbClr val="FFF8E9"/>
          </a:solidFill>
        </p:spPr>
        <p:txBody>
          <a:bodyPr wrap="square" rtlCol="0">
            <a:spAutoFit/>
          </a:bodyPr>
          <a:lstStyle/>
          <a:p>
            <a:r>
              <a:rPr kumimoji="1" lang="en-US" altLang="ja-JP" sz="1200" dirty="0">
                <a:latin typeface="Consolas" panose="020B0609020204030204" pitchFamily="49" charset="0"/>
              </a:rPr>
              <a:t>// </a:t>
            </a:r>
            <a:r>
              <a:rPr kumimoji="1" lang="ja-JP" altLang="en-US" sz="1200" dirty="0">
                <a:latin typeface="Consolas" panose="020B0609020204030204" pitchFamily="49" charset="0"/>
              </a:rPr>
              <a:t>商品データの</a:t>
            </a:r>
            <a:r>
              <a:rPr kumimoji="1" lang="en-US" altLang="ja-JP" sz="1200" dirty="0">
                <a:latin typeface="Consolas" panose="020B0609020204030204" pitchFamily="49" charset="0"/>
              </a:rPr>
              <a:t>1</a:t>
            </a:r>
            <a:r>
              <a:rPr kumimoji="1" lang="ja-JP" altLang="en-US" sz="1200" dirty="0">
                <a:latin typeface="Consolas" panose="020B0609020204030204" pitchFamily="49" charset="0"/>
              </a:rPr>
              <a:t>行分の</a:t>
            </a:r>
            <a:r>
              <a:rPr kumimoji="1" lang="en-US" altLang="ja-JP" sz="1200" dirty="0">
                <a:latin typeface="Consolas" panose="020B0609020204030204" pitchFamily="49" charset="0"/>
              </a:rPr>
              <a:t>HTML</a:t>
            </a:r>
            <a:r>
              <a:rPr kumimoji="1" lang="ja-JP" altLang="en-US" sz="1200" dirty="0">
                <a:latin typeface="Consolas" panose="020B0609020204030204" pitchFamily="49" charset="0"/>
              </a:rPr>
              <a:t>を作る</a:t>
            </a:r>
          </a:p>
          <a:p>
            <a:r>
              <a:rPr kumimoji="1" lang="en-US" altLang="ja-JP" sz="1200" dirty="0">
                <a:latin typeface="Consolas" panose="020B0609020204030204" pitchFamily="49" charset="0"/>
              </a:rPr>
              <a:t>function </a:t>
            </a:r>
            <a:r>
              <a:rPr kumimoji="1" lang="en-US" altLang="ja-JP" sz="1600" b="1" dirty="0" err="1">
                <a:solidFill>
                  <a:srgbClr val="FF0000"/>
                </a:solidFill>
                <a:latin typeface="Consolas" panose="020B0609020204030204" pitchFamily="49" charset="0"/>
              </a:rPr>
              <a:t>item_row</a:t>
            </a:r>
            <a:r>
              <a:rPr kumimoji="1" lang="en-US" altLang="ja-JP" sz="1200" dirty="0">
                <a:latin typeface="Consolas" panose="020B0609020204030204" pitchFamily="49" charset="0"/>
              </a:rPr>
              <a:t>( item ) {</a:t>
            </a:r>
          </a:p>
          <a:p>
            <a:r>
              <a:rPr kumimoji="1" lang="en-US" altLang="ja-JP" sz="1200" dirty="0">
                <a:latin typeface="Consolas" panose="020B0609020204030204" pitchFamily="49" charset="0"/>
              </a:rPr>
              <a:t>   let </a:t>
            </a:r>
            <a:r>
              <a:rPr kumimoji="1" lang="en-US" altLang="ja-JP" sz="1200" dirty="0" err="1">
                <a:latin typeface="Consolas" panose="020B0609020204030204" pitchFamily="49" charset="0"/>
              </a:rPr>
              <a:t>ans</a:t>
            </a:r>
            <a:r>
              <a:rPr kumimoji="1" lang="en-US" altLang="ja-JP" sz="1200" dirty="0">
                <a:latin typeface="Consolas" panose="020B0609020204030204" pitchFamily="49" charset="0"/>
              </a:rPr>
              <a:t> ;</a:t>
            </a:r>
          </a:p>
          <a:p>
            <a:r>
              <a:rPr kumimoji="1" lang="en-US" altLang="ja-JP" sz="1200" dirty="0">
                <a:latin typeface="Consolas" panose="020B0609020204030204" pitchFamily="49" charset="0"/>
              </a:rPr>
              <a:t>   </a:t>
            </a:r>
            <a:r>
              <a:rPr kumimoji="1" lang="en-US" altLang="ja-JP" sz="1200" dirty="0">
                <a:solidFill>
                  <a:srgbClr val="00B0F0"/>
                </a:solidFill>
                <a:latin typeface="Consolas" panose="020B0609020204030204" pitchFamily="49" charset="0"/>
              </a:rPr>
              <a:t>(</a:t>
            </a:r>
            <a:r>
              <a:rPr kumimoji="1" lang="ja-JP" altLang="en-US" sz="1200" dirty="0">
                <a:solidFill>
                  <a:srgbClr val="00B0F0"/>
                </a:solidFill>
                <a:latin typeface="Consolas" panose="020B0609020204030204" pitchFamily="49" charset="0"/>
              </a:rPr>
              <a:t>略</a:t>
            </a:r>
            <a:r>
              <a:rPr kumimoji="1" lang="en-US" altLang="ja-JP" sz="1200" dirty="0">
                <a:solidFill>
                  <a:srgbClr val="00B0F0"/>
                </a:solidFill>
                <a:latin typeface="Consolas" panose="020B0609020204030204" pitchFamily="49" charset="0"/>
              </a:rPr>
              <a:t>)</a:t>
            </a:r>
          </a:p>
          <a:p>
            <a:r>
              <a:rPr kumimoji="1" lang="en-US" altLang="ja-JP" sz="1200" dirty="0">
                <a:latin typeface="Consolas" panose="020B0609020204030204" pitchFamily="49" charset="0"/>
              </a:rPr>
              <a:t>   </a:t>
            </a:r>
            <a:r>
              <a:rPr kumimoji="1" lang="en-US" altLang="ja-JP" sz="1200" dirty="0" err="1">
                <a:latin typeface="Consolas" panose="020B0609020204030204" pitchFamily="49" charset="0"/>
              </a:rPr>
              <a:t>ans</a:t>
            </a:r>
            <a:r>
              <a:rPr kumimoji="1" lang="en-US" altLang="ja-JP" sz="1200" dirty="0">
                <a:latin typeface="Consolas" panose="020B0609020204030204" pitchFamily="49" charset="0"/>
              </a:rPr>
              <a:t> += …</a:t>
            </a:r>
          </a:p>
          <a:p>
            <a:r>
              <a:rPr kumimoji="1" lang="en-US" altLang="ja-JP" sz="1200" dirty="0">
                <a:latin typeface="Consolas" panose="020B0609020204030204" pitchFamily="49" charset="0"/>
              </a:rPr>
              <a:t>      + "&lt;input type='text' size='3' class='COUNT’”</a:t>
            </a:r>
          </a:p>
          <a:p>
            <a:r>
              <a:rPr kumimoji="1" lang="en-US" altLang="ja-JP" sz="1200" dirty="0">
                <a:latin typeface="Consolas" panose="020B0609020204030204" pitchFamily="49" charset="0"/>
              </a:rPr>
              <a:t>      + " </a:t>
            </a:r>
            <a:r>
              <a:rPr kumimoji="1" lang="en-US" altLang="ja-JP" sz="1200" dirty="0" err="1">
                <a:latin typeface="Consolas" panose="020B0609020204030204" pitchFamily="49" charset="0"/>
              </a:rPr>
              <a:t>onchange</a:t>
            </a:r>
            <a:r>
              <a:rPr kumimoji="1" lang="en-US" altLang="ja-JP" sz="1200" dirty="0">
                <a:latin typeface="Consolas" panose="020B0609020204030204" pitchFamily="49" charset="0"/>
              </a:rPr>
              <a:t>='</a:t>
            </a:r>
            <a:r>
              <a:rPr kumimoji="1" lang="en-US" altLang="ja-JP" sz="1200" dirty="0" err="1">
                <a:latin typeface="Consolas" panose="020B0609020204030204" pitchFamily="49" charset="0"/>
              </a:rPr>
              <a:t>sum_items</a:t>
            </a:r>
            <a:r>
              <a:rPr kumimoji="1" lang="en-US" altLang="ja-JP" sz="1200" dirty="0">
                <a:latin typeface="Consolas" panose="020B0609020204030204" pitchFamily="49" charset="0"/>
              </a:rPr>
              <a:t>()' id='"+item.id+"'/&gt;"</a:t>
            </a:r>
          </a:p>
          <a:p>
            <a:r>
              <a:rPr kumimoji="1" lang="en-US" altLang="ja-JP" sz="1200" dirty="0">
                <a:latin typeface="Consolas" panose="020B0609020204030204" pitchFamily="49" charset="0"/>
              </a:rPr>
              <a:t>      + "&lt;/td&gt;" ;</a:t>
            </a:r>
          </a:p>
          <a:p>
            <a:r>
              <a:rPr kumimoji="1" lang="en-US" altLang="ja-JP" sz="1200" dirty="0">
                <a:latin typeface="Consolas" panose="020B0609020204030204" pitchFamily="49" charset="0"/>
              </a:rPr>
              <a:t>   return </a:t>
            </a:r>
            <a:r>
              <a:rPr kumimoji="1" lang="en-US" altLang="ja-JP" sz="1200" dirty="0" err="1">
                <a:latin typeface="Consolas" panose="020B0609020204030204" pitchFamily="49" charset="0"/>
              </a:rPr>
              <a:t>ans</a:t>
            </a:r>
            <a:r>
              <a:rPr kumimoji="1" lang="en-US" altLang="ja-JP" sz="1200" dirty="0">
                <a:latin typeface="Consolas" panose="020B0609020204030204" pitchFamily="49" charset="0"/>
              </a:rPr>
              <a:t> ;</a:t>
            </a:r>
          </a:p>
          <a:p>
            <a:r>
              <a:rPr kumimoji="1"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
        <p:nvSpPr>
          <p:cNvPr id="3" name="四角形: 角を丸くする 2">
            <a:extLst>
              <a:ext uri="{FF2B5EF4-FFF2-40B4-BE49-F238E27FC236}">
                <a16:creationId xmlns:a16="http://schemas.microsoft.com/office/drawing/2014/main" id="{BB62A0CF-0951-4B9F-B171-08E06D249685}"/>
              </a:ext>
            </a:extLst>
          </p:cNvPr>
          <p:cNvSpPr/>
          <p:nvPr/>
        </p:nvSpPr>
        <p:spPr>
          <a:xfrm>
            <a:off x="1256232" y="1481382"/>
            <a:ext cx="1956987" cy="200560"/>
          </a:xfrm>
          <a:prstGeom prst="roundRect">
            <a:avLst>
              <a:gd name="adj" fmla="val 50000"/>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矢印コネクタ 4">
            <a:extLst>
              <a:ext uri="{FF2B5EF4-FFF2-40B4-BE49-F238E27FC236}">
                <a16:creationId xmlns:a16="http://schemas.microsoft.com/office/drawing/2014/main" id="{10EC5EB6-C359-46FA-9CE1-427C78C665C4}"/>
              </a:ext>
            </a:extLst>
          </p:cNvPr>
          <p:cNvCxnSpPr/>
          <p:nvPr/>
        </p:nvCxnSpPr>
        <p:spPr>
          <a:xfrm flipH="1">
            <a:off x="1641151" y="1681942"/>
            <a:ext cx="546572" cy="7480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四角形: 角を丸くする 26">
            <a:extLst>
              <a:ext uri="{FF2B5EF4-FFF2-40B4-BE49-F238E27FC236}">
                <a16:creationId xmlns:a16="http://schemas.microsoft.com/office/drawing/2014/main" id="{F1BBB4A4-0120-4518-BCBD-3063B8A0973C}"/>
              </a:ext>
            </a:extLst>
          </p:cNvPr>
          <p:cNvSpPr/>
          <p:nvPr/>
        </p:nvSpPr>
        <p:spPr>
          <a:xfrm>
            <a:off x="1247686" y="4318555"/>
            <a:ext cx="2076628" cy="201984"/>
          </a:xfrm>
          <a:prstGeom prst="roundRect">
            <a:avLst>
              <a:gd name="adj" fmla="val 50000"/>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矢印コネクタ 30">
            <a:extLst>
              <a:ext uri="{FF2B5EF4-FFF2-40B4-BE49-F238E27FC236}">
                <a16:creationId xmlns:a16="http://schemas.microsoft.com/office/drawing/2014/main" id="{FF5C8083-15B2-4EE0-A9D7-40490564430E}"/>
              </a:ext>
            </a:extLst>
          </p:cNvPr>
          <p:cNvCxnSpPr>
            <a:cxnSpLocks/>
          </p:cNvCxnSpPr>
          <p:nvPr/>
        </p:nvCxnSpPr>
        <p:spPr>
          <a:xfrm flipH="1">
            <a:off x="1811708" y="4519775"/>
            <a:ext cx="376015" cy="39049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4" name="図 13">
            <a:extLst>
              <a:ext uri="{FF2B5EF4-FFF2-40B4-BE49-F238E27FC236}">
                <a16:creationId xmlns:a16="http://schemas.microsoft.com/office/drawing/2014/main" id="{94D1A0A7-AA03-49EA-9DCD-19121198EFB1}"/>
              </a:ext>
            </a:extLst>
          </p:cNvPr>
          <p:cNvPicPr>
            <a:picLocks noChangeAspect="1"/>
          </p:cNvPicPr>
          <p:nvPr/>
        </p:nvPicPr>
        <p:blipFill rotWithShape="1">
          <a:blip r:embed="rId2"/>
          <a:srcRect t="37225" r="14816"/>
          <a:stretch/>
        </p:blipFill>
        <p:spPr>
          <a:xfrm>
            <a:off x="5367215" y="1645707"/>
            <a:ext cx="3554593" cy="2181821"/>
          </a:xfrm>
          <a:prstGeom prst="rect">
            <a:avLst/>
          </a:prstGeom>
        </p:spPr>
      </p:pic>
      <p:sp>
        <p:nvSpPr>
          <p:cNvPr id="34" name="四角形: 角を丸くする 33">
            <a:extLst>
              <a:ext uri="{FF2B5EF4-FFF2-40B4-BE49-F238E27FC236}">
                <a16:creationId xmlns:a16="http://schemas.microsoft.com/office/drawing/2014/main" id="{E3A48F48-91D1-419A-A2A4-1442BC6A4267}"/>
              </a:ext>
            </a:extLst>
          </p:cNvPr>
          <p:cNvSpPr/>
          <p:nvPr/>
        </p:nvSpPr>
        <p:spPr>
          <a:xfrm>
            <a:off x="8025315" y="2153375"/>
            <a:ext cx="787320" cy="1144315"/>
          </a:xfrm>
          <a:prstGeom prst="roundRect">
            <a:avLst>
              <a:gd name="adj" fmla="val 12418"/>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矢印コネクタ 34">
            <a:extLst>
              <a:ext uri="{FF2B5EF4-FFF2-40B4-BE49-F238E27FC236}">
                <a16:creationId xmlns:a16="http://schemas.microsoft.com/office/drawing/2014/main" id="{B50EA023-2A7E-4FE4-8CE6-5C56C42472D9}"/>
              </a:ext>
            </a:extLst>
          </p:cNvPr>
          <p:cNvCxnSpPr>
            <a:cxnSpLocks/>
          </p:cNvCxnSpPr>
          <p:nvPr/>
        </p:nvCxnSpPr>
        <p:spPr>
          <a:xfrm flipH="1">
            <a:off x="2623918" y="2538903"/>
            <a:ext cx="5401397" cy="1190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四角形: 角を丸くする 35">
            <a:extLst>
              <a:ext uri="{FF2B5EF4-FFF2-40B4-BE49-F238E27FC236}">
                <a16:creationId xmlns:a16="http://schemas.microsoft.com/office/drawing/2014/main" id="{D99F96B3-91D9-4020-9F7B-FAD445E67785}"/>
              </a:ext>
            </a:extLst>
          </p:cNvPr>
          <p:cNvSpPr/>
          <p:nvPr/>
        </p:nvSpPr>
        <p:spPr>
          <a:xfrm>
            <a:off x="6924371" y="3356434"/>
            <a:ext cx="1946161" cy="326784"/>
          </a:xfrm>
          <a:prstGeom prst="roundRect">
            <a:avLst>
              <a:gd name="adj" fmla="val 18569"/>
            </a:avLst>
          </a:prstGeom>
          <a:noFill/>
          <a:ln w="5715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7" name="直線矢印コネクタ 36">
            <a:extLst>
              <a:ext uri="{FF2B5EF4-FFF2-40B4-BE49-F238E27FC236}">
                <a16:creationId xmlns:a16="http://schemas.microsoft.com/office/drawing/2014/main" id="{8071D75B-4E4D-4F96-AA0E-B1E0F39A6FDE}"/>
              </a:ext>
            </a:extLst>
          </p:cNvPr>
          <p:cNvCxnSpPr>
            <a:cxnSpLocks/>
          </p:cNvCxnSpPr>
          <p:nvPr/>
        </p:nvCxnSpPr>
        <p:spPr>
          <a:xfrm flipH="1">
            <a:off x="2726108" y="3683233"/>
            <a:ext cx="4198263" cy="150406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9" name="吹き出し: 角を丸めた四角形 38">
            <a:extLst>
              <a:ext uri="{FF2B5EF4-FFF2-40B4-BE49-F238E27FC236}">
                <a16:creationId xmlns:a16="http://schemas.microsoft.com/office/drawing/2014/main" id="{1DB71218-943B-4E49-AF00-986621E98FFA}"/>
              </a:ext>
            </a:extLst>
          </p:cNvPr>
          <p:cNvSpPr/>
          <p:nvPr/>
        </p:nvSpPr>
        <p:spPr>
          <a:xfrm>
            <a:off x="3169061" y="215292"/>
            <a:ext cx="2042445" cy="876163"/>
          </a:xfrm>
          <a:prstGeom prst="wedgeRoundRectCallout">
            <a:avLst>
              <a:gd name="adj1" fmla="val -45172"/>
              <a:gd name="adj2" fmla="val 67299"/>
              <a:gd name="adj3" fmla="val 16667"/>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1600" err="1">
                <a:solidFill>
                  <a:srgbClr val="FF0000"/>
                </a:solidFill>
              </a:rPr>
              <a:t>onchange</a:t>
            </a:r>
            <a:r>
              <a:rPr kumimoji="1" lang="en-US" altLang="ja-JP" sz="1600">
                <a:solidFill>
                  <a:srgbClr val="FF0000"/>
                </a:solidFill>
              </a:rPr>
              <a:t>=“</a:t>
            </a:r>
            <a:r>
              <a:rPr kumimoji="1" lang="ja-JP" altLang="en-US" sz="1600">
                <a:solidFill>
                  <a:srgbClr val="FF0000"/>
                </a:solidFill>
              </a:rPr>
              <a:t>関数</a:t>
            </a:r>
            <a:r>
              <a:rPr kumimoji="1" lang="en-US" altLang="ja-JP" sz="1600">
                <a:solidFill>
                  <a:srgbClr val="FF0000"/>
                </a:solidFill>
              </a:rPr>
              <a:t>()”</a:t>
            </a:r>
          </a:p>
          <a:p>
            <a:pPr algn="ctr"/>
            <a:r>
              <a:rPr kumimoji="1" lang="ja-JP" altLang="en-US" sz="1600">
                <a:solidFill>
                  <a:schemeClr val="tx1"/>
                </a:solidFill>
              </a:rPr>
              <a:t>入力欄で値が</a:t>
            </a:r>
            <a:br>
              <a:rPr kumimoji="1" lang="en-US" altLang="ja-JP" sz="1600">
                <a:solidFill>
                  <a:schemeClr val="tx1"/>
                </a:solidFill>
              </a:rPr>
            </a:br>
            <a:r>
              <a:rPr kumimoji="1" lang="ja-JP" altLang="en-US" sz="1600">
                <a:solidFill>
                  <a:schemeClr val="tx1"/>
                </a:solidFill>
              </a:rPr>
              <a:t>書き換えられた</a:t>
            </a:r>
            <a:endParaRPr kumimoji="1" lang="en-US" altLang="ja-JP" sz="1600">
              <a:solidFill>
                <a:schemeClr val="tx1"/>
              </a:solidFill>
            </a:endParaRPr>
          </a:p>
        </p:txBody>
      </p:sp>
      <p:sp>
        <p:nvSpPr>
          <p:cNvPr id="40" name="吹き出し: 角を丸めた四角形 39">
            <a:extLst>
              <a:ext uri="{FF2B5EF4-FFF2-40B4-BE49-F238E27FC236}">
                <a16:creationId xmlns:a16="http://schemas.microsoft.com/office/drawing/2014/main" id="{F2E72A05-27A6-4F9C-A68B-28DAB8A0CC30}"/>
              </a:ext>
            </a:extLst>
          </p:cNvPr>
          <p:cNvSpPr/>
          <p:nvPr/>
        </p:nvSpPr>
        <p:spPr>
          <a:xfrm>
            <a:off x="3926680" y="4801523"/>
            <a:ext cx="2666110" cy="581346"/>
          </a:xfrm>
          <a:prstGeom prst="wedgeRoundRectCallout">
            <a:avLst>
              <a:gd name="adj1" fmla="val -72104"/>
              <a:gd name="adj2" fmla="val -103992"/>
              <a:gd name="adj3" fmla="val 16667"/>
            </a:avLst>
          </a:prstGeom>
          <a:ln w="38100">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1600">
                <a:solidFill>
                  <a:srgbClr val="FF0000"/>
                </a:solidFill>
              </a:rPr>
              <a:t>onclick=“</a:t>
            </a:r>
            <a:r>
              <a:rPr kumimoji="1" lang="ja-JP" altLang="en-US" sz="1600">
                <a:solidFill>
                  <a:srgbClr val="FF0000"/>
                </a:solidFill>
              </a:rPr>
              <a:t>関数</a:t>
            </a:r>
            <a:r>
              <a:rPr kumimoji="1" lang="en-US" altLang="ja-JP" sz="1600">
                <a:solidFill>
                  <a:srgbClr val="FF0000"/>
                </a:solidFill>
              </a:rPr>
              <a:t>()”</a:t>
            </a:r>
          </a:p>
          <a:p>
            <a:pPr algn="ctr"/>
            <a:r>
              <a:rPr kumimoji="1" lang="ja-JP" altLang="en-US" sz="1600">
                <a:solidFill>
                  <a:schemeClr val="tx1"/>
                </a:solidFill>
              </a:rPr>
              <a:t>ボタンがクリックされた</a:t>
            </a:r>
            <a:endParaRPr kumimoji="1" lang="en-US" altLang="ja-JP" sz="1600">
              <a:solidFill>
                <a:schemeClr val="tx1"/>
              </a:solidFill>
            </a:endParaRPr>
          </a:p>
        </p:txBody>
      </p:sp>
      <p:sp>
        <p:nvSpPr>
          <p:cNvPr id="41" name="四角形: 角を丸くする 40">
            <a:extLst>
              <a:ext uri="{FF2B5EF4-FFF2-40B4-BE49-F238E27FC236}">
                <a16:creationId xmlns:a16="http://schemas.microsoft.com/office/drawing/2014/main" id="{DB0DB75F-9EF8-4642-AE8F-F00FFBB1734D}"/>
              </a:ext>
            </a:extLst>
          </p:cNvPr>
          <p:cNvSpPr/>
          <p:nvPr/>
        </p:nvSpPr>
        <p:spPr>
          <a:xfrm>
            <a:off x="662657" y="6214765"/>
            <a:ext cx="2730023" cy="245667"/>
          </a:xfrm>
          <a:prstGeom prst="roundRect">
            <a:avLst>
              <a:gd name="adj" fmla="val 50000"/>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吹き出し: 角を丸めた四角形 41">
            <a:extLst>
              <a:ext uri="{FF2B5EF4-FFF2-40B4-BE49-F238E27FC236}">
                <a16:creationId xmlns:a16="http://schemas.microsoft.com/office/drawing/2014/main" id="{6503F827-6EA2-40A2-A6BA-38E454BC11D1}"/>
              </a:ext>
            </a:extLst>
          </p:cNvPr>
          <p:cNvSpPr/>
          <p:nvPr/>
        </p:nvSpPr>
        <p:spPr>
          <a:xfrm>
            <a:off x="3926680" y="6041616"/>
            <a:ext cx="2042445" cy="630496"/>
          </a:xfrm>
          <a:prstGeom prst="wedgeRoundRectCallout">
            <a:avLst>
              <a:gd name="adj1" fmla="val -75280"/>
              <a:gd name="adj2" fmla="val -12501"/>
              <a:gd name="adj3" fmla="val 16667"/>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1600">
                <a:solidFill>
                  <a:srgbClr val="FF0000"/>
                </a:solidFill>
              </a:rPr>
              <a:t>alert( … ) ;</a:t>
            </a:r>
          </a:p>
          <a:p>
            <a:pPr algn="ctr"/>
            <a:r>
              <a:rPr kumimoji="1" lang="ja-JP" altLang="en-US" sz="1600">
                <a:solidFill>
                  <a:schemeClr val="tx1"/>
                </a:solidFill>
              </a:rPr>
              <a:t>ポップアップ表示</a:t>
            </a:r>
            <a:endParaRPr kumimoji="1" lang="en-US" altLang="ja-JP" sz="1600">
              <a:solidFill>
                <a:schemeClr val="tx1"/>
              </a:solidFill>
            </a:endParaRPr>
          </a:p>
        </p:txBody>
      </p:sp>
      <p:sp>
        <p:nvSpPr>
          <p:cNvPr id="45" name="吹き出し: 角を丸めた四角形 44">
            <a:extLst>
              <a:ext uri="{FF2B5EF4-FFF2-40B4-BE49-F238E27FC236}">
                <a16:creationId xmlns:a16="http://schemas.microsoft.com/office/drawing/2014/main" id="{7FEB5B65-75A4-4664-9D6D-A42A6D65413D}"/>
              </a:ext>
            </a:extLst>
          </p:cNvPr>
          <p:cNvSpPr/>
          <p:nvPr/>
        </p:nvSpPr>
        <p:spPr>
          <a:xfrm>
            <a:off x="5878091" y="277067"/>
            <a:ext cx="2992441" cy="913677"/>
          </a:xfrm>
          <a:prstGeom prst="wedgeRoundRectCallout">
            <a:avLst>
              <a:gd name="adj1" fmla="val -49226"/>
              <a:gd name="adj2" fmla="val 20790"/>
              <a:gd name="adj3" fmla="val 16667"/>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kumimoji="1" lang="ja-JP" altLang="en-US" sz="2400" b="1">
                <a:solidFill>
                  <a:srgbClr val="FF0000"/>
                </a:solidFill>
              </a:rPr>
              <a:t>発注ページ</a:t>
            </a:r>
            <a:r>
              <a:rPr lang="en-US" altLang="ja-JP" sz="2400" b="1">
                <a:solidFill>
                  <a:srgbClr val="FF0000"/>
                </a:solidFill>
                <a:ea typeface="游ゴシック"/>
              </a:rPr>
              <a:t>sampleA.html</a:t>
            </a:r>
          </a:p>
        </p:txBody>
      </p:sp>
      <p:sp>
        <p:nvSpPr>
          <p:cNvPr id="28" name="吹き出し: 角を丸めた四角形 27">
            <a:extLst>
              <a:ext uri="{FF2B5EF4-FFF2-40B4-BE49-F238E27FC236}">
                <a16:creationId xmlns:a16="http://schemas.microsoft.com/office/drawing/2014/main" id="{D62957A2-1BD8-4A34-8413-03197913870A}"/>
              </a:ext>
            </a:extLst>
          </p:cNvPr>
          <p:cNvSpPr/>
          <p:nvPr/>
        </p:nvSpPr>
        <p:spPr>
          <a:xfrm>
            <a:off x="6872284" y="4068426"/>
            <a:ext cx="2042445" cy="876163"/>
          </a:xfrm>
          <a:prstGeom prst="wedgeRoundRectCallout">
            <a:avLst>
              <a:gd name="adj1" fmla="val -24247"/>
              <a:gd name="adj2" fmla="val -85844"/>
              <a:gd name="adj3" fmla="val 16667"/>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r>
              <a:rPr kumimoji="1" lang="ja-JP" altLang="en-US" sz="1600" b="1" dirty="0">
                <a:solidFill>
                  <a:srgbClr val="FF0000"/>
                </a:solidFill>
              </a:rPr>
              <a:t>個数の書き換えで</a:t>
            </a:r>
            <a:endParaRPr kumimoji="1" lang="en-US" altLang="ja-JP" sz="1600" b="1" dirty="0">
              <a:solidFill>
                <a:srgbClr val="FF0000"/>
              </a:solidFill>
            </a:endParaRPr>
          </a:p>
          <a:p>
            <a:pPr marL="342900" indent="-342900">
              <a:buFont typeface="Wingdings" panose="05000000000000000000" pitchFamily="2" charset="2"/>
              <a:buChar char="l"/>
            </a:pPr>
            <a:r>
              <a:rPr kumimoji="1" lang="ja-JP" altLang="en-US" sz="1600" b="1" dirty="0">
                <a:solidFill>
                  <a:srgbClr val="FF0000"/>
                </a:solidFill>
              </a:rPr>
              <a:t>合計を計算</a:t>
            </a:r>
            <a:endParaRPr kumimoji="1" lang="en-US" altLang="ja-JP" sz="1600" b="1" dirty="0">
              <a:solidFill>
                <a:srgbClr val="FF0000"/>
              </a:solidFill>
            </a:endParaRPr>
          </a:p>
          <a:p>
            <a:pPr marL="342900" indent="-342900">
              <a:buFont typeface="Wingdings" panose="05000000000000000000" pitchFamily="2" charset="2"/>
              <a:buChar char="l"/>
            </a:pPr>
            <a:r>
              <a:rPr kumimoji="1" lang="ja-JP" altLang="en-US" sz="1600" b="1" dirty="0">
                <a:solidFill>
                  <a:srgbClr val="FF0000"/>
                </a:solidFill>
              </a:rPr>
              <a:t>発注ボタン表示</a:t>
            </a:r>
          </a:p>
        </p:txBody>
      </p:sp>
      <p:cxnSp>
        <p:nvCxnSpPr>
          <p:cNvPr id="29" name="直線矢印コネクタ 28">
            <a:extLst>
              <a:ext uri="{FF2B5EF4-FFF2-40B4-BE49-F238E27FC236}">
                <a16:creationId xmlns:a16="http://schemas.microsoft.com/office/drawing/2014/main" id="{F038B224-78CC-408F-8284-1D927B46F562}"/>
              </a:ext>
            </a:extLst>
          </p:cNvPr>
          <p:cNvCxnSpPr>
            <a:cxnSpLocks/>
          </p:cNvCxnSpPr>
          <p:nvPr/>
        </p:nvCxnSpPr>
        <p:spPr>
          <a:xfrm flipH="1" flipV="1">
            <a:off x="4947902" y="3825718"/>
            <a:ext cx="1924382" cy="53419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008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fill="hold"/>
                                        <p:tgtEl>
                                          <p:spTgt spid="39"/>
                                        </p:tgtEl>
                                        <p:attrNameLst>
                                          <p:attrName>ppt_x</p:attrName>
                                        </p:attrNameLst>
                                      </p:cBhvr>
                                      <p:tavLst>
                                        <p:tav tm="0">
                                          <p:val>
                                            <p:strVal val="#ppt_x"/>
                                          </p:val>
                                        </p:tav>
                                        <p:tav tm="100000">
                                          <p:val>
                                            <p:strVal val="#ppt_x"/>
                                          </p:val>
                                        </p:tav>
                                      </p:tavLst>
                                    </p:anim>
                                    <p:anim calcmode="lin" valueType="num">
                                      <p:cBhvr additive="base">
                                        <p:cTn id="12" dur="500" fill="hold"/>
                                        <p:tgtEl>
                                          <p:spTgt spid="3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500" fill="hold"/>
                                        <p:tgtEl>
                                          <p:spTgt spid="27"/>
                                        </p:tgtEl>
                                        <p:attrNameLst>
                                          <p:attrName>ppt_x</p:attrName>
                                        </p:attrNameLst>
                                      </p:cBhvr>
                                      <p:tavLst>
                                        <p:tav tm="0">
                                          <p:val>
                                            <p:strVal val="#ppt_x"/>
                                          </p:val>
                                        </p:tav>
                                        <p:tav tm="100000">
                                          <p:val>
                                            <p:strVal val="#ppt_x"/>
                                          </p:val>
                                        </p:tav>
                                      </p:tavLst>
                                    </p:anim>
                                    <p:anim calcmode="lin" valueType="num">
                                      <p:cBhvr additive="base">
                                        <p:cTn id="30" dur="500" fill="hold"/>
                                        <p:tgtEl>
                                          <p:spTgt spid="27"/>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anim calcmode="lin" valueType="num">
                                      <p:cBhvr additive="base">
                                        <p:cTn id="33" dur="500" fill="hold"/>
                                        <p:tgtEl>
                                          <p:spTgt spid="31"/>
                                        </p:tgtEl>
                                        <p:attrNameLst>
                                          <p:attrName>ppt_x</p:attrName>
                                        </p:attrNameLst>
                                      </p:cBhvr>
                                      <p:tavLst>
                                        <p:tav tm="0">
                                          <p:val>
                                            <p:strVal val="#ppt_x"/>
                                          </p:val>
                                        </p:tav>
                                        <p:tav tm="100000">
                                          <p:val>
                                            <p:strVal val="#ppt_x"/>
                                          </p:val>
                                        </p:tav>
                                      </p:tavLst>
                                    </p:anim>
                                    <p:anim calcmode="lin" valueType="num">
                                      <p:cBhvr additive="base">
                                        <p:cTn id="34" dur="500" fill="hold"/>
                                        <p:tgtEl>
                                          <p:spTgt spid="31"/>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additive="base">
                                        <p:cTn id="37" dur="500" fill="hold"/>
                                        <p:tgtEl>
                                          <p:spTgt spid="36"/>
                                        </p:tgtEl>
                                        <p:attrNameLst>
                                          <p:attrName>ppt_x</p:attrName>
                                        </p:attrNameLst>
                                      </p:cBhvr>
                                      <p:tavLst>
                                        <p:tav tm="0">
                                          <p:val>
                                            <p:strVal val="#ppt_x"/>
                                          </p:val>
                                        </p:tav>
                                        <p:tav tm="100000">
                                          <p:val>
                                            <p:strVal val="#ppt_x"/>
                                          </p:val>
                                        </p:tav>
                                      </p:tavLst>
                                    </p:anim>
                                    <p:anim calcmode="lin" valueType="num">
                                      <p:cBhvr additive="base">
                                        <p:cTn id="38" dur="500" fill="hold"/>
                                        <p:tgtEl>
                                          <p:spTgt spid="36"/>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7"/>
                                        </p:tgtEl>
                                        <p:attrNameLst>
                                          <p:attrName>style.visibility</p:attrName>
                                        </p:attrNameLst>
                                      </p:cBhvr>
                                      <p:to>
                                        <p:strVal val="visible"/>
                                      </p:to>
                                    </p:set>
                                    <p:anim calcmode="lin" valueType="num">
                                      <p:cBhvr additive="base">
                                        <p:cTn id="41" dur="500" fill="hold"/>
                                        <p:tgtEl>
                                          <p:spTgt spid="37"/>
                                        </p:tgtEl>
                                        <p:attrNameLst>
                                          <p:attrName>ppt_x</p:attrName>
                                        </p:attrNameLst>
                                      </p:cBhvr>
                                      <p:tavLst>
                                        <p:tav tm="0">
                                          <p:val>
                                            <p:strVal val="#ppt_x"/>
                                          </p:val>
                                        </p:tav>
                                        <p:tav tm="100000">
                                          <p:val>
                                            <p:strVal val="#ppt_x"/>
                                          </p:val>
                                        </p:tav>
                                      </p:tavLst>
                                    </p:anim>
                                    <p:anim calcmode="lin" valueType="num">
                                      <p:cBhvr additive="base">
                                        <p:cTn id="42" dur="500" fill="hold"/>
                                        <p:tgtEl>
                                          <p:spTgt spid="37"/>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anim calcmode="lin" valueType="num">
                                      <p:cBhvr additive="base">
                                        <p:cTn id="45" dur="500" fill="hold"/>
                                        <p:tgtEl>
                                          <p:spTgt spid="40"/>
                                        </p:tgtEl>
                                        <p:attrNameLst>
                                          <p:attrName>ppt_x</p:attrName>
                                        </p:attrNameLst>
                                      </p:cBhvr>
                                      <p:tavLst>
                                        <p:tav tm="0">
                                          <p:val>
                                            <p:strVal val="#ppt_x"/>
                                          </p:val>
                                        </p:tav>
                                        <p:tav tm="100000">
                                          <p:val>
                                            <p:strVal val="#ppt_x"/>
                                          </p:val>
                                        </p:tav>
                                      </p:tavLst>
                                    </p:anim>
                                    <p:anim calcmode="lin" valueType="num">
                                      <p:cBhvr additive="base">
                                        <p:cTn id="46" dur="500" fill="hold"/>
                                        <p:tgtEl>
                                          <p:spTgt spid="40"/>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500" fill="hold"/>
                                        <p:tgtEl>
                                          <p:spTgt spid="28"/>
                                        </p:tgtEl>
                                        <p:attrNameLst>
                                          <p:attrName>ppt_x</p:attrName>
                                        </p:attrNameLst>
                                      </p:cBhvr>
                                      <p:tavLst>
                                        <p:tav tm="0">
                                          <p:val>
                                            <p:strVal val="#ppt_x"/>
                                          </p:val>
                                        </p:tav>
                                        <p:tav tm="100000">
                                          <p:val>
                                            <p:strVal val="#ppt_x"/>
                                          </p:val>
                                        </p:tav>
                                      </p:tavLst>
                                    </p:anim>
                                    <p:anim calcmode="lin" valueType="num">
                                      <p:cBhvr additive="base">
                                        <p:cTn id="50" dur="500" fill="hold"/>
                                        <p:tgtEl>
                                          <p:spTgt spid="28"/>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anim calcmode="lin" valueType="num">
                                      <p:cBhvr additive="base">
                                        <p:cTn id="53" dur="500" fill="hold"/>
                                        <p:tgtEl>
                                          <p:spTgt spid="29"/>
                                        </p:tgtEl>
                                        <p:attrNameLst>
                                          <p:attrName>ppt_x</p:attrName>
                                        </p:attrNameLst>
                                      </p:cBhvr>
                                      <p:tavLst>
                                        <p:tav tm="0">
                                          <p:val>
                                            <p:strVal val="#ppt_x"/>
                                          </p:val>
                                        </p:tav>
                                        <p:tav tm="100000">
                                          <p:val>
                                            <p:strVal val="#ppt_x"/>
                                          </p:val>
                                        </p:tav>
                                      </p:tavLst>
                                    </p:anim>
                                    <p:anim calcmode="lin" valueType="num">
                                      <p:cBhvr additive="base">
                                        <p:cTn id="5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41"/>
                                        </p:tgtEl>
                                        <p:attrNameLst>
                                          <p:attrName>style.visibility</p:attrName>
                                        </p:attrNameLst>
                                      </p:cBhvr>
                                      <p:to>
                                        <p:strVal val="visible"/>
                                      </p:to>
                                    </p:set>
                                    <p:anim calcmode="lin" valueType="num">
                                      <p:cBhvr additive="base">
                                        <p:cTn id="59" dur="500" fill="hold"/>
                                        <p:tgtEl>
                                          <p:spTgt spid="41"/>
                                        </p:tgtEl>
                                        <p:attrNameLst>
                                          <p:attrName>ppt_x</p:attrName>
                                        </p:attrNameLst>
                                      </p:cBhvr>
                                      <p:tavLst>
                                        <p:tav tm="0">
                                          <p:val>
                                            <p:strVal val="#ppt_x"/>
                                          </p:val>
                                        </p:tav>
                                        <p:tav tm="100000">
                                          <p:val>
                                            <p:strVal val="#ppt_x"/>
                                          </p:val>
                                        </p:tav>
                                      </p:tavLst>
                                    </p:anim>
                                    <p:anim calcmode="lin" valueType="num">
                                      <p:cBhvr additive="base">
                                        <p:cTn id="60" dur="500" fill="hold"/>
                                        <p:tgtEl>
                                          <p:spTgt spid="41"/>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anim calcmode="lin" valueType="num">
                                      <p:cBhvr additive="base">
                                        <p:cTn id="63" dur="500" fill="hold"/>
                                        <p:tgtEl>
                                          <p:spTgt spid="42"/>
                                        </p:tgtEl>
                                        <p:attrNameLst>
                                          <p:attrName>ppt_x</p:attrName>
                                        </p:attrNameLst>
                                      </p:cBhvr>
                                      <p:tavLst>
                                        <p:tav tm="0">
                                          <p:val>
                                            <p:strVal val="#ppt_x"/>
                                          </p:val>
                                        </p:tav>
                                        <p:tav tm="100000">
                                          <p:val>
                                            <p:strVal val="#ppt_x"/>
                                          </p:val>
                                        </p:tav>
                                      </p:tavLst>
                                    </p:anim>
                                    <p:anim calcmode="lin" valueType="num">
                                      <p:cBhvr additive="base">
                                        <p:cTn id="6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7" grpId="0" animBg="1"/>
      <p:bldP spid="34" grpId="0" animBg="1"/>
      <p:bldP spid="36" grpId="0" animBg="1"/>
      <p:bldP spid="39" grpId="0" animBg="1"/>
      <p:bldP spid="40" grpId="0" animBg="1"/>
      <p:bldP spid="41" grpId="0" animBg="1"/>
      <p:bldP spid="42" grpId="0" animBg="1"/>
      <p:bldP spid="2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FBFC4939-A267-13C0-495B-CC6CF9CD549A}"/>
              </a:ext>
            </a:extLst>
          </p:cNvPr>
          <p:cNvPicPr>
            <a:picLocks noChangeAspect="1"/>
          </p:cNvPicPr>
          <p:nvPr/>
        </p:nvPicPr>
        <p:blipFill>
          <a:blip r:embed="rId2"/>
          <a:stretch>
            <a:fillRect/>
          </a:stretch>
        </p:blipFill>
        <p:spPr>
          <a:xfrm>
            <a:off x="122487" y="309278"/>
            <a:ext cx="7345506" cy="5417152"/>
          </a:xfrm>
          <a:prstGeom prst="rect">
            <a:avLst/>
          </a:prstGeom>
        </p:spPr>
      </p:pic>
      <p:pic>
        <p:nvPicPr>
          <p:cNvPr id="20" name="図 19">
            <a:extLst>
              <a:ext uri="{FF2B5EF4-FFF2-40B4-BE49-F238E27FC236}">
                <a16:creationId xmlns:a16="http://schemas.microsoft.com/office/drawing/2014/main" id="{FCFED811-1DA2-E5BC-5B6A-A2A016F7F296}"/>
              </a:ext>
            </a:extLst>
          </p:cNvPr>
          <p:cNvPicPr>
            <a:picLocks noChangeAspect="1"/>
          </p:cNvPicPr>
          <p:nvPr/>
        </p:nvPicPr>
        <p:blipFill>
          <a:blip r:embed="rId3"/>
          <a:stretch>
            <a:fillRect/>
          </a:stretch>
        </p:blipFill>
        <p:spPr>
          <a:xfrm>
            <a:off x="7044976" y="3429000"/>
            <a:ext cx="2373344" cy="3224392"/>
          </a:xfrm>
          <a:prstGeom prst="rect">
            <a:avLst/>
          </a:prstGeom>
        </p:spPr>
      </p:pic>
      <p:sp>
        <p:nvSpPr>
          <p:cNvPr id="21" name="テキスト ボックス 20">
            <a:extLst>
              <a:ext uri="{FF2B5EF4-FFF2-40B4-BE49-F238E27FC236}">
                <a16:creationId xmlns:a16="http://schemas.microsoft.com/office/drawing/2014/main" id="{E41BBA3B-6ABA-9F93-9ED1-BC1FC52DB6A2}"/>
              </a:ext>
            </a:extLst>
          </p:cNvPr>
          <p:cNvSpPr txBox="1"/>
          <p:nvPr/>
        </p:nvSpPr>
        <p:spPr>
          <a:xfrm>
            <a:off x="8343900" y="3910192"/>
            <a:ext cx="818814" cy="369332"/>
          </a:xfrm>
          <a:prstGeom prst="rect">
            <a:avLst/>
          </a:prstGeom>
          <a:noFill/>
        </p:spPr>
        <p:txBody>
          <a:bodyPr wrap="none" rtlCol="0">
            <a:spAutoFit/>
          </a:bodyPr>
          <a:lstStyle/>
          <a:p>
            <a:r>
              <a:rPr kumimoji="1" lang="en-US" altLang="ja-JP" dirty="0">
                <a:solidFill>
                  <a:srgbClr val="FF0000"/>
                </a:solidFill>
              </a:rPr>
              <a:t>add(...)</a:t>
            </a:r>
            <a:endParaRPr kumimoji="1" lang="ja-JP" altLang="en-US" dirty="0">
              <a:solidFill>
                <a:srgbClr val="FF0000"/>
              </a:solidFill>
            </a:endParaRPr>
          </a:p>
        </p:txBody>
      </p:sp>
      <p:sp>
        <p:nvSpPr>
          <p:cNvPr id="22" name="テキスト ボックス 21">
            <a:extLst>
              <a:ext uri="{FF2B5EF4-FFF2-40B4-BE49-F238E27FC236}">
                <a16:creationId xmlns:a16="http://schemas.microsoft.com/office/drawing/2014/main" id="{C603EDF4-AAF1-EB5C-0553-DE7E5CE34C2C}"/>
              </a:ext>
            </a:extLst>
          </p:cNvPr>
          <p:cNvSpPr txBox="1"/>
          <p:nvPr/>
        </p:nvSpPr>
        <p:spPr>
          <a:xfrm>
            <a:off x="8343900" y="4576050"/>
            <a:ext cx="831638" cy="369332"/>
          </a:xfrm>
          <a:prstGeom prst="rect">
            <a:avLst/>
          </a:prstGeom>
          <a:noFill/>
        </p:spPr>
        <p:txBody>
          <a:bodyPr wrap="none" rtlCol="0">
            <a:spAutoFit/>
          </a:bodyPr>
          <a:lstStyle/>
          <a:p>
            <a:r>
              <a:rPr kumimoji="1" lang="en-US" altLang="ja-JP" dirty="0" err="1">
                <a:solidFill>
                  <a:srgbClr val="FF0000"/>
                </a:solidFill>
              </a:rPr>
              <a:t>mul</a:t>
            </a:r>
            <a:r>
              <a:rPr kumimoji="1" lang="en-US" altLang="ja-JP" dirty="0">
                <a:solidFill>
                  <a:srgbClr val="FF0000"/>
                </a:solidFill>
              </a:rPr>
              <a:t>(...)</a:t>
            </a:r>
            <a:endParaRPr kumimoji="1" lang="ja-JP" altLang="en-US" dirty="0">
              <a:solidFill>
                <a:srgbClr val="FF0000"/>
              </a:solidFill>
            </a:endParaRPr>
          </a:p>
        </p:txBody>
      </p:sp>
      <p:sp>
        <p:nvSpPr>
          <p:cNvPr id="23" name="吹き出し: 角を丸めた四角形 22">
            <a:extLst>
              <a:ext uri="{FF2B5EF4-FFF2-40B4-BE49-F238E27FC236}">
                <a16:creationId xmlns:a16="http://schemas.microsoft.com/office/drawing/2014/main" id="{70B92AB7-FF70-5DD1-EFA4-9F0DD90EF226}"/>
              </a:ext>
            </a:extLst>
          </p:cNvPr>
          <p:cNvSpPr/>
          <p:nvPr/>
        </p:nvSpPr>
        <p:spPr>
          <a:xfrm>
            <a:off x="6668525" y="204608"/>
            <a:ext cx="2373344" cy="913677"/>
          </a:xfrm>
          <a:prstGeom prst="wedgeRoundRectCallout">
            <a:avLst>
              <a:gd name="adj1" fmla="val -49226"/>
              <a:gd name="adj2" fmla="val 20790"/>
              <a:gd name="adj3" fmla="val 16667"/>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kumimoji="1" lang="ja-JP" altLang="en-US" sz="2400" b="1" dirty="0">
                <a:solidFill>
                  <a:srgbClr val="FF0000"/>
                </a:solidFill>
              </a:rPr>
              <a:t>おまけ</a:t>
            </a:r>
            <a:br>
              <a:rPr lang="en-US" altLang="ja-JP" sz="2400" b="1" dirty="0">
                <a:solidFill>
                  <a:srgbClr val="FF0000"/>
                </a:solidFill>
                <a:ea typeface="游ゴシック"/>
              </a:rPr>
            </a:br>
            <a:r>
              <a:rPr lang="ja-JP" altLang="en-US" sz="2400" b="1" dirty="0">
                <a:solidFill>
                  <a:srgbClr val="FF0000"/>
                </a:solidFill>
                <a:ea typeface="游ゴシック"/>
              </a:rPr>
              <a:t>無名関数</a:t>
            </a:r>
            <a:endParaRPr lang="en-US" altLang="ja-JP" sz="2400" b="1" dirty="0">
              <a:solidFill>
                <a:srgbClr val="FF0000"/>
              </a:solidFill>
              <a:ea typeface="游ゴシック"/>
            </a:endParaRPr>
          </a:p>
        </p:txBody>
      </p:sp>
      <p:sp>
        <p:nvSpPr>
          <p:cNvPr id="24" name="吹き出し: 角を丸めた四角形 23">
            <a:extLst>
              <a:ext uri="{FF2B5EF4-FFF2-40B4-BE49-F238E27FC236}">
                <a16:creationId xmlns:a16="http://schemas.microsoft.com/office/drawing/2014/main" id="{AF3C634F-6702-05FE-DB68-D1C58875A37E}"/>
              </a:ext>
            </a:extLst>
          </p:cNvPr>
          <p:cNvSpPr/>
          <p:nvPr/>
        </p:nvSpPr>
        <p:spPr>
          <a:xfrm>
            <a:off x="5093739" y="2196340"/>
            <a:ext cx="2042445" cy="611395"/>
          </a:xfrm>
          <a:prstGeom prst="wedgeRoundRectCallout">
            <a:avLst>
              <a:gd name="adj1" fmla="val -80988"/>
              <a:gd name="adj2" fmla="val 52343"/>
              <a:gd name="adj3" fmla="val 16667"/>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600" dirty="0">
                <a:solidFill>
                  <a:srgbClr val="FF0000"/>
                </a:solidFill>
              </a:rPr>
              <a:t>コールバック関数</a:t>
            </a:r>
            <a:endParaRPr kumimoji="1" lang="en-US" altLang="ja-JP" sz="1600" dirty="0">
              <a:solidFill>
                <a:srgbClr val="FF0000"/>
              </a:solidFill>
            </a:endParaRPr>
          </a:p>
          <a:p>
            <a:pPr algn="ctr"/>
            <a:r>
              <a:rPr kumimoji="1" lang="ja-JP" altLang="en-US" sz="1600" dirty="0">
                <a:solidFill>
                  <a:srgbClr val="FF0000"/>
                </a:solidFill>
              </a:rPr>
              <a:t>を呼び出す</a:t>
            </a:r>
            <a:endParaRPr kumimoji="1" lang="en-US" altLang="ja-JP" sz="1600" dirty="0">
              <a:solidFill>
                <a:schemeClr val="tx1"/>
              </a:solidFill>
            </a:endParaRPr>
          </a:p>
        </p:txBody>
      </p:sp>
      <p:cxnSp>
        <p:nvCxnSpPr>
          <p:cNvPr id="26" name="直線コネクタ 25">
            <a:extLst>
              <a:ext uri="{FF2B5EF4-FFF2-40B4-BE49-F238E27FC236}">
                <a16:creationId xmlns:a16="http://schemas.microsoft.com/office/drawing/2014/main" id="{5F2E7E92-839B-9379-FAB3-5F7619A0CE9A}"/>
              </a:ext>
            </a:extLst>
          </p:cNvPr>
          <p:cNvCxnSpPr/>
          <p:nvPr/>
        </p:nvCxnSpPr>
        <p:spPr>
          <a:xfrm>
            <a:off x="1405890" y="2914650"/>
            <a:ext cx="236649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四角形: 角を丸くする 26">
            <a:extLst>
              <a:ext uri="{FF2B5EF4-FFF2-40B4-BE49-F238E27FC236}">
                <a16:creationId xmlns:a16="http://schemas.microsoft.com/office/drawing/2014/main" id="{69E2A7E8-FE51-7D68-F6B4-414EBACC988B}"/>
              </a:ext>
            </a:extLst>
          </p:cNvPr>
          <p:cNvSpPr/>
          <p:nvPr/>
        </p:nvSpPr>
        <p:spPr>
          <a:xfrm>
            <a:off x="2390686" y="4489314"/>
            <a:ext cx="1918424" cy="597036"/>
          </a:xfrm>
          <a:prstGeom prst="roundRect">
            <a:avLst>
              <a:gd name="adj" fmla="val 27027"/>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四角形: 角を丸くする 27">
            <a:extLst>
              <a:ext uri="{FF2B5EF4-FFF2-40B4-BE49-F238E27FC236}">
                <a16:creationId xmlns:a16="http://schemas.microsoft.com/office/drawing/2014/main" id="{82CF1134-975A-CB0D-6731-F4F57036602A}"/>
              </a:ext>
            </a:extLst>
          </p:cNvPr>
          <p:cNvSpPr/>
          <p:nvPr/>
        </p:nvSpPr>
        <p:spPr>
          <a:xfrm>
            <a:off x="2390686" y="5372100"/>
            <a:ext cx="1918424" cy="266132"/>
          </a:xfrm>
          <a:prstGeom prst="roundRect">
            <a:avLst>
              <a:gd name="adj" fmla="val 27027"/>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8214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500" fill="hold"/>
                                        <p:tgtEl>
                                          <p:spTgt spid="27"/>
                                        </p:tgtEl>
                                        <p:attrNameLst>
                                          <p:attrName>ppt_x</p:attrName>
                                        </p:attrNameLst>
                                      </p:cBhvr>
                                      <p:tavLst>
                                        <p:tav tm="0">
                                          <p:val>
                                            <p:strVal val="#ppt_x"/>
                                          </p:val>
                                        </p:tav>
                                        <p:tav tm="100000">
                                          <p:val>
                                            <p:strVal val="#ppt_x"/>
                                          </p:val>
                                        </p:tav>
                                      </p:tavLst>
                                    </p:anim>
                                    <p:anim calcmode="lin" valueType="num">
                                      <p:cBhvr additive="base">
                                        <p:cTn id="1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ppt_x"/>
                                          </p:val>
                                        </p:tav>
                                        <p:tav tm="100000">
                                          <p:val>
                                            <p:strVal val="#ppt_x"/>
                                          </p:val>
                                        </p:tav>
                                      </p:tavLst>
                                    </p:anim>
                                    <p:anim calcmode="lin" valueType="num">
                                      <p:cBhvr additive="base">
                                        <p:cTn id="2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animBg="1"/>
      <p:bldP spid="2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7C3D03-03EA-4C64-AF45-E4E015413975}"/>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A783A959-39EF-4B3A-A7A5-AD30EF585AB3}"/>
              </a:ext>
            </a:extLst>
          </p:cNvPr>
          <p:cNvSpPr>
            <a:spLocks noGrp="1"/>
          </p:cNvSpPr>
          <p:nvPr>
            <p:ph idx="1"/>
          </p:nvPr>
        </p:nvSpPr>
        <p:spPr/>
        <p:txBody>
          <a:bodyPr/>
          <a:lstStyle/>
          <a:p>
            <a:endParaRPr kumimoji="1" lang="ja-JP" altLang="en-US"/>
          </a:p>
        </p:txBody>
      </p:sp>
      <p:sp>
        <p:nvSpPr>
          <p:cNvPr id="4" name="テキスト ボックス 3">
            <a:extLst>
              <a:ext uri="{FF2B5EF4-FFF2-40B4-BE49-F238E27FC236}">
                <a16:creationId xmlns:a16="http://schemas.microsoft.com/office/drawing/2014/main" id="{959559D9-477F-4704-A51A-747289A63AE6}"/>
              </a:ext>
            </a:extLst>
          </p:cNvPr>
          <p:cNvSpPr txBox="1"/>
          <p:nvPr/>
        </p:nvSpPr>
        <p:spPr>
          <a:xfrm>
            <a:off x="1693718" y="6136819"/>
            <a:ext cx="2492990" cy="369332"/>
          </a:xfrm>
          <a:prstGeom prst="rect">
            <a:avLst/>
          </a:prstGeom>
          <a:noFill/>
        </p:spPr>
        <p:txBody>
          <a:bodyPr wrap="none" rtlCol="0">
            <a:spAutoFit/>
          </a:bodyPr>
          <a:lstStyle/>
          <a:p>
            <a:r>
              <a:rPr kumimoji="1" lang="ja-JP" altLang="en-US" b="1" dirty="0">
                <a:solidFill>
                  <a:schemeClr val="bg1"/>
                </a:solidFill>
              </a:rPr>
              <a:t>引用：風と共に去りぬ</a:t>
            </a:r>
          </a:p>
        </p:txBody>
      </p:sp>
      <p:pic>
        <p:nvPicPr>
          <p:cNvPr id="6" name="Picture 2" descr="ひ＠ﾏｼｭﾏﾘｽﾄ on Twitter: &amp;quot;#風と共に去りぬ 俺的には七人の侍、2001年宇宙の旅、風と共に去りぬ 、クレイジーメキシコ大作戦、日本誕生が5大インターミッション有映画。風と共に去りぬはほんとに長くて暖かい飲み物が作れそうなくらい。… &amp;quot;">
            <a:extLst>
              <a:ext uri="{FF2B5EF4-FFF2-40B4-BE49-F238E27FC236}">
                <a16:creationId xmlns:a16="http://schemas.microsoft.com/office/drawing/2014/main" id="{2F4CA6FE-B59A-40F1-1D4A-8B5A24FCE8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1684" y="2175539"/>
            <a:ext cx="3700631" cy="2506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6243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125B52-A660-4AB8-A8AE-C8FE6F472F5E}"/>
              </a:ext>
            </a:extLst>
          </p:cNvPr>
          <p:cNvSpPr>
            <a:spLocks noGrp="1"/>
          </p:cNvSpPr>
          <p:nvPr>
            <p:ph type="title"/>
          </p:nvPr>
        </p:nvSpPr>
        <p:spPr/>
        <p:txBody>
          <a:bodyPr/>
          <a:lstStyle/>
          <a:p>
            <a:r>
              <a:rPr kumimoji="1" lang="en-US" altLang="ja-JP" cap="none" dirty="0">
                <a:latin typeface="HGP創英角ﾎﾟｯﾌﾟ体" panose="040B0A00000000000000" pitchFamily="50" charset="-128"/>
                <a:ea typeface="HGP創英角ﾎﾟｯﾌﾟ体" panose="040B0A00000000000000" pitchFamily="50" charset="-128"/>
              </a:rPr>
              <a:t>jQuery</a:t>
            </a:r>
            <a:r>
              <a:rPr kumimoji="1" lang="ja-JP" altLang="en-US" cap="none" dirty="0">
                <a:latin typeface="HGP創英角ﾎﾟｯﾌﾟ体" panose="040B0A00000000000000" pitchFamily="50" charset="-128"/>
                <a:ea typeface="HGP創英角ﾎﾟｯﾌﾟ体" panose="040B0A00000000000000" pitchFamily="50" charset="-128"/>
              </a:rPr>
              <a:t>の</a:t>
            </a:r>
            <a:r>
              <a:rPr lang="ja-JP" altLang="en-US" cap="none" dirty="0">
                <a:latin typeface="HGP創英角ﾎﾟｯﾌﾟ体" panose="040B0A00000000000000" pitchFamily="50" charset="-128"/>
                <a:ea typeface="HGP創英角ﾎﾟｯﾌﾟ体" panose="040B0A00000000000000" pitchFamily="50" charset="-128"/>
              </a:rPr>
              <a:t>使い方</a:t>
            </a:r>
            <a:endParaRPr kumimoji="1" lang="ja-JP" altLang="en-US" cap="none" dirty="0">
              <a:latin typeface="HGP創英角ﾎﾟｯﾌﾟ体" panose="040B0A00000000000000" pitchFamily="50" charset="-128"/>
              <a:ea typeface="HGP創英角ﾎﾟｯﾌﾟ体" panose="040B0A00000000000000" pitchFamily="50" charset="-128"/>
            </a:endParaRPr>
          </a:p>
        </p:txBody>
      </p:sp>
      <p:sp>
        <p:nvSpPr>
          <p:cNvPr id="3" name="コンテンツ プレースホルダー 2">
            <a:extLst>
              <a:ext uri="{FF2B5EF4-FFF2-40B4-BE49-F238E27FC236}">
                <a16:creationId xmlns:a16="http://schemas.microsoft.com/office/drawing/2014/main" id="{0FFC6FB8-7859-4BA3-9A90-DF37B12484B4}"/>
              </a:ext>
            </a:extLst>
          </p:cNvPr>
          <p:cNvSpPr>
            <a:spLocks noGrp="1"/>
          </p:cNvSpPr>
          <p:nvPr>
            <p:ph idx="1"/>
          </p:nvPr>
        </p:nvSpPr>
        <p:spPr/>
        <p:txBody>
          <a:bodyPr/>
          <a:lstStyle/>
          <a:p>
            <a:r>
              <a:rPr lang="en-US" altLang="ja-JP" b="0" i="0" dirty="0">
                <a:solidFill>
                  <a:srgbClr val="4D5156"/>
                </a:solidFill>
                <a:effectLst/>
                <a:latin typeface="arial" panose="020B0604020202020204" pitchFamily="34" charset="0"/>
              </a:rPr>
              <a:t>jQuery</a:t>
            </a:r>
            <a:r>
              <a:rPr lang="ja-JP" altLang="en-US" b="0" i="0" dirty="0">
                <a:solidFill>
                  <a:srgbClr val="4D5156"/>
                </a:solidFill>
                <a:effectLst/>
                <a:latin typeface="arial" panose="020B0604020202020204" pitchFamily="34" charset="0"/>
              </a:rPr>
              <a:t>は、ウェブブラウザ用の</a:t>
            </a:r>
            <a:r>
              <a:rPr lang="en-US" altLang="ja-JP" b="0" i="0" dirty="0">
                <a:solidFill>
                  <a:srgbClr val="4D5156"/>
                </a:solidFill>
                <a:effectLst/>
                <a:latin typeface="arial" panose="020B0604020202020204" pitchFamily="34" charset="0"/>
              </a:rPr>
              <a:t>JavaScript</a:t>
            </a:r>
            <a:r>
              <a:rPr lang="ja-JP" altLang="en-US" b="0" i="0" dirty="0">
                <a:solidFill>
                  <a:srgbClr val="4D5156"/>
                </a:solidFill>
                <a:effectLst/>
                <a:latin typeface="arial" panose="020B0604020202020204" pitchFamily="34" charset="0"/>
              </a:rPr>
              <a:t>コードを</a:t>
            </a:r>
            <a:br>
              <a:rPr lang="en-US" altLang="ja-JP" b="0" i="0" dirty="0">
                <a:solidFill>
                  <a:srgbClr val="4D5156"/>
                </a:solidFill>
                <a:effectLst/>
                <a:latin typeface="arial" panose="020B0604020202020204" pitchFamily="34" charset="0"/>
              </a:rPr>
            </a:br>
            <a:r>
              <a:rPr lang="ja-JP" altLang="en-US" b="0" i="0" dirty="0">
                <a:solidFill>
                  <a:srgbClr val="4D5156"/>
                </a:solidFill>
                <a:effectLst/>
                <a:latin typeface="arial" panose="020B0604020202020204" pitchFamily="34" charset="0"/>
              </a:rPr>
              <a:t>より容易に記述できるようにするための機能。</a:t>
            </a:r>
            <a:endParaRPr lang="en-US" altLang="ja-JP" b="0" i="0" dirty="0">
              <a:solidFill>
                <a:srgbClr val="4D5156"/>
              </a:solidFill>
              <a:effectLst/>
              <a:latin typeface="arial" panose="020B0604020202020204" pitchFamily="34" charset="0"/>
            </a:endParaRPr>
          </a:p>
          <a:p>
            <a:endParaRPr lang="en-US" altLang="ja-JP" b="0" i="0" dirty="0">
              <a:solidFill>
                <a:srgbClr val="4D5156"/>
              </a:solidFill>
              <a:effectLst/>
              <a:latin typeface="arial" panose="020B0604020202020204" pitchFamily="34" charset="0"/>
            </a:endParaRPr>
          </a:p>
          <a:p>
            <a:pPr marL="0" indent="0">
              <a:buNone/>
            </a:pPr>
            <a:r>
              <a:rPr kumimoji="1" lang="en-US" altLang="ja-JP" dirty="0">
                <a:latin typeface="arial" panose="020B0604020202020204" pitchFamily="34" charset="0"/>
              </a:rPr>
              <a:t>&lt;div class=“name”&gt;</a:t>
            </a:r>
            <a:r>
              <a:rPr kumimoji="1" lang="ja-JP" altLang="en-US" dirty="0">
                <a:latin typeface="arial" panose="020B0604020202020204" pitchFamily="34" charset="0"/>
              </a:rPr>
              <a:t>斉藤 徹</a:t>
            </a:r>
            <a:r>
              <a:rPr kumimoji="1" lang="en-US" altLang="ja-JP" dirty="0">
                <a:latin typeface="arial" panose="020B0604020202020204" pitchFamily="34" charset="0"/>
              </a:rPr>
              <a:t>&lt;/div&gt;</a:t>
            </a:r>
          </a:p>
          <a:p>
            <a:pPr marL="0" indent="0">
              <a:buNone/>
            </a:pPr>
            <a:r>
              <a:rPr kumimoji="1" lang="en-US" altLang="ja-JP" dirty="0">
                <a:solidFill>
                  <a:srgbClr val="FF0000"/>
                </a:solidFill>
                <a:latin typeface="arial" panose="020B0604020202020204" pitchFamily="34" charset="0"/>
              </a:rPr>
              <a:t>$(</a:t>
            </a:r>
            <a:r>
              <a:rPr kumimoji="1" lang="en-US" altLang="ja-JP" dirty="0">
                <a:solidFill>
                  <a:srgbClr val="4D5156"/>
                </a:solidFill>
                <a:latin typeface="arial" panose="020B0604020202020204" pitchFamily="34" charset="0"/>
              </a:rPr>
              <a:t> </a:t>
            </a:r>
            <a:r>
              <a:rPr kumimoji="1" lang="en-US" altLang="ja-JP" dirty="0">
                <a:solidFill>
                  <a:srgbClr val="0070C0"/>
                </a:solidFill>
                <a:latin typeface="arial" panose="020B0604020202020204" pitchFamily="34" charset="0"/>
              </a:rPr>
              <a:t>function() {</a:t>
            </a:r>
          </a:p>
          <a:p>
            <a:pPr marL="0" indent="0">
              <a:buNone/>
            </a:pPr>
            <a:r>
              <a:rPr kumimoji="1" lang="en-US" altLang="ja-JP" dirty="0"/>
              <a:t>	$(“div.name”).</a:t>
            </a:r>
            <a:r>
              <a:rPr kumimoji="1" lang="en-US" altLang="ja-JP" dirty="0" err="1"/>
              <a:t>css</a:t>
            </a:r>
            <a:r>
              <a:rPr kumimoji="1" lang="en-US" altLang="ja-JP" dirty="0"/>
              <a:t>(  “color” ,  “red” ) ;</a:t>
            </a:r>
          </a:p>
          <a:p>
            <a:pPr marL="0" indent="0">
              <a:buNone/>
            </a:pPr>
            <a:r>
              <a:rPr lang="en-US" altLang="ja-JP" dirty="0">
                <a:solidFill>
                  <a:srgbClr val="0070C0"/>
                </a:solidFill>
              </a:rPr>
              <a:t>}</a:t>
            </a:r>
            <a:r>
              <a:rPr lang="en-US" altLang="ja-JP" dirty="0"/>
              <a:t> </a:t>
            </a:r>
            <a:r>
              <a:rPr lang="en-US" altLang="ja-JP" dirty="0">
                <a:solidFill>
                  <a:srgbClr val="FF0000"/>
                </a:solidFill>
              </a:rPr>
              <a:t>)</a:t>
            </a:r>
            <a:r>
              <a:rPr lang="en-US" altLang="ja-JP" dirty="0"/>
              <a:t> ;</a:t>
            </a:r>
            <a:endParaRPr kumimoji="1" lang="ja-JP" altLang="en-US" dirty="0"/>
          </a:p>
        </p:txBody>
      </p:sp>
      <p:cxnSp>
        <p:nvCxnSpPr>
          <p:cNvPr id="5" name="直線コネクタ 4">
            <a:extLst>
              <a:ext uri="{FF2B5EF4-FFF2-40B4-BE49-F238E27FC236}">
                <a16:creationId xmlns:a16="http://schemas.microsoft.com/office/drawing/2014/main" id="{9F289365-E8C0-4222-91F3-1161BBCE2099}"/>
              </a:ext>
            </a:extLst>
          </p:cNvPr>
          <p:cNvCxnSpPr/>
          <p:nvPr/>
        </p:nvCxnSpPr>
        <p:spPr>
          <a:xfrm>
            <a:off x="2213360" y="4802738"/>
            <a:ext cx="1392964"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6EA51759-134F-401D-8930-B3601C707ABB}"/>
              </a:ext>
            </a:extLst>
          </p:cNvPr>
          <p:cNvCxnSpPr>
            <a:cxnSpLocks/>
          </p:cNvCxnSpPr>
          <p:nvPr/>
        </p:nvCxnSpPr>
        <p:spPr>
          <a:xfrm>
            <a:off x="3681812" y="4802738"/>
            <a:ext cx="241988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987C7ECD-036D-464E-A1D6-83393172EB2E}"/>
              </a:ext>
            </a:extLst>
          </p:cNvPr>
          <p:cNvCxnSpPr>
            <a:cxnSpLocks/>
          </p:cNvCxnSpPr>
          <p:nvPr/>
        </p:nvCxnSpPr>
        <p:spPr>
          <a:xfrm>
            <a:off x="1516878" y="3801455"/>
            <a:ext cx="3807152"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F2F6C90A-CFF1-4AB4-88D4-A2DC39B6D9F7}"/>
              </a:ext>
            </a:extLst>
          </p:cNvPr>
          <p:cNvCxnSpPr/>
          <p:nvPr/>
        </p:nvCxnSpPr>
        <p:spPr>
          <a:xfrm flipV="1">
            <a:off x="3341406" y="3871248"/>
            <a:ext cx="340406" cy="58966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吹き出し: 角を丸めた四角形 11">
            <a:extLst>
              <a:ext uri="{FF2B5EF4-FFF2-40B4-BE49-F238E27FC236}">
                <a16:creationId xmlns:a16="http://schemas.microsoft.com/office/drawing/2014/main" id="{91FF5AE5-D59B-46B0-AFA3-CFF577BE3F4B}"/>
              </a:ext>
            </a:extLst>
          </p:cNvPr>
          <p:cNvSpPr/>
          <p:nvPr/>
        </p:nvSpPr>
        <p:spPr>
          <a:xfrm>
            <a:off x="6101697" y="3646289"/>
            <a:ext cx="2042445" cy="644008"/>
          </a:xfrm>
          <a:prstGeom prst="wedgeRoundRectCallout">
            <a:avLst>
              <a:gd name="adj1" fmla="val -87159"/>
              <a:gd name="adj2" fmla="val -48961"/>
              <a:gd name="adj3" fmla="val 16667"/>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600" dirty="0">
                <a:solidFill>
                  <a:srgbClr val="FF0000"/>
                </a:solidFill>
              </a:rPr>
              <a:t>赤に書き換わる</a:t>
            </a:r>
            <a:endParaRPr kumimoji="1" lang="en-US" altLang="ja-JP" sz="1600" dirty="0">
              <a:solidFill>
                <a:schemeClr val="tx1"/>
              </a:solidFill>
            </a:endParaRPr>
          </a:p>
        </p:txBody>
      </p:sp>
      <p:sp>
        <p:nvSpPr>
          <p:cNvPr id="9" name="吹き出し: 角を丸めた四角形 8">
            <a:extLst>
              <a:ext uri="{FF2B5EF4-FFF2-40B4-BE49-F238E27FC236}">
                <a16:creationId xmlns:a16="http://schemas.microsoft.com/office/drawing/2014/main" id="{03DE50AA-9D88-DE69-7E9D-A2021A946416}"/>
              </a:ext>
            </a:extLst>
          </p:cNvPr>
          <p:cNvSpPr/>
          <p:nvPr/>
        </p:nvSpPr>
        <p:spPr>
          <a:xfrm>
            <a:off x="2024997" y="5528905"/>
            <a:ext cx="2042445" cy="876163"/>
          </a:xfrm>
          <a:prstGeom prst="wedgeRoundRectCallout">
            <a:avLst>
              <a:gd name="adj1" fmla="val -52463"/>
              <a:gd name="adj2" fmla="val -138186"/>
              <a:gd name="adj3" fmla="val 16667"/>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solidFill>
                  <a:schemeClr val="tx1"/>
                </a:solidFill>
              </a:rPr>
              <a:t>jQuery </a:t>
            </a:r>
            <a:r>
              <a:rPr kumimoji="1" lang="ja-JP" altLang="en-US" dirty="0">
                <a:solidFill>
                  <a:schemeClr val="tx1"/>
                </a:solidFill>
              </a:rPr>
              <a:t>は</a:t>
            </a:r>
            <a:r>
              <a:rPr kumimoji="1" lang="en-US" altLang="ja-JP" dirty="0">
                <a:solidFill>
                  <a:schemeClr val="tx1"/>
                </a:solidFill>
              </a:rPr>
              <a:t> </a:t>
            </a:r>
            <a:r>
              <a:rPr kumimoji="1" lang="en-US" altLang="ja-JP" dirty="0">
                <a:solidFill>
                  <a:srgbClr val="FF0000"/>
                </a:solidFill>
              </a:rPr>
              <a:t>$( ... )</a:t>
            </a:r>
            <a:r>
              <a:rPr kumimoji="1" lang="en-US" altLang="ja-JP" dirty="0">
                <a:solidFill>
                  <a:schemeClr val="tx1"/>
                </a:solidFill>
              </a:rPr>
              <a:t> </a:t>
            </a:r>
            <a:br>
              <a:rPr kumimoji="1" lang="en-US" altLang="ja-JP" dirty="0">
                <a:solidFill>
                  <a:schemeClr val="tx1"/>
                </a:solidFill>
              </a:rPr>
            </a:br>
            <a:r>
              <a:rPr kumimoji="1" lang="ja-JP" altLang="en-US" dirty="0">
                <a:solidFill>
                  <a:schemeClr val="tx1"/>
                </a:solidFill>
              </a:rPr>
              <a:t>関数名が </a:t>
            </a:r>
            <a:r>
              <a:rPr kumimoji="1" lang="en-US" altLang="ja-JP" b="1" dirty="0">
                <a:solidFill>
                  <a:srgbClr val="FF0000"/>
                </a:solidFill>
              </a:rPr>
              <a:t>“$”</a:t>
            </a:r>
          </a:p>
        </p:txBody>
      </p:sp>
      <p:sp>
        <p:nvSpPr>
          <p:cNvPr id="10" name="吹き出し: 角を丸めた四角形 9">
            <a:extLst>
              <a:ext uri="{FF2B5EF4-FFF2-40B4-BE49-F238E27FC236}">
                <a16:creationId xmlns:a16="http://schemas.microsoft.com/office/drawing/2014/main" id="{C695681A-BC20-8E3B-35A8-629EE981BF4A}"/>
              </a:ext>
            </a:extLst>
          </p:cNvPr>
          <p:cNvSpPr/>
          <p:nvPr/>
        </p:nvSpPr>
        <p:spPr>
          <a:xfrm>
            <a:off x="4729162" y="5090823"/>
            <a:ext cx="2971347" cy="876163"/>
          </a:xfrm>
          <a:prstGeom prst="wedgeRoundRectCallout">
            <a:avLst>
              <a:gd name="adj1" fmla="val -72324"/>
              <a:gd name="adj2" fmla="val -70349"/>
              <a:gd name="adj3" fmla="val 16667"/>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1600" dirty="0">
                <a:solidFill>
                  <a:srgbClr val="FF0000"/>
                </a:solidFill>
              </a:rPr>
              <a:t>div</a:t>
            </a:r>
            <a:r>
              <a:rPr kumimoji="1" lang="ja-JP" altLang="en-US" sz="1600" dirty="0">
                <a:solidFill>
                  <a:srgbClr val="FF0000"/>
                </a:solidFill>
              </a:rPr>
              <a:t>の</a:t>
            </a:r>
            <a:r>
              <a:rPr kumimoji="1" lang="en-US" altLang="ja-JP" sz="1600" dirty="0">
                <a:solidFill>
                  <a:srgbClr val="FF0000"/>
                </a:solidFill>
              </a:rPr>
              <a:t>class=“name”</a:t>
            </a:r>
            <a:r>
              <a:rPr kumimoji="1" lang="ja-JP" altLang="en-US" sz="1600" dirty="0">
                <a:solidFill>
                  <a:srgbClr val="FF0000"/>
                </a:solidFill>
              </a:rPr>
              <a:t>の</a:t>
            </a:r>
            <a:r>
              <a:rPr kumimoji="1" lang="en-US" altLang="ja-JP" sz="1600" dirty="0">
                <a:solidFill>
                  <a:srgbClr val="FF0000"/>
                </a:solidFill>
              </a:rPr>
              <a:t>CSS</a:t>
            </a:r>
            <a:r>
              <a:rPr kumimoji="1" lang="ja-JP" altLang="en-US" sz="1600" dirty="0">
                <a:solidFill>
                  <a:srgbClr val="FF0000"/>
                </a:solidFill>
              </a:rPr>
              <a:t>で</a:t>
            </a:r>
            <a:br>
              <a:rPr kumimoji="1" lang="en-US" altLang="ja-JP" sz="1600" dirty="0">
                <a:solidFill>
                  <a:srgbClr val="FF0000"/>
                </a:solidFill>
              </a:rPr>
            </a:br>
            <a:r>
              <a:rPr kumimoji="1" lang="ja-JP" altLang="en-US" sz="1600" dirty="0">
                <a:solidFill>
                  <a:srgbClr val="FF0000"/>
                </a:solidFill>
              </a:rPr>
              <a:t>文字の色を赤に変更</a:t>
            </a:r>
            <a:endParaRPr kumimoji="1" lang="en-US" altLang="ja-JP" sz="1600" dirty="0">
              <a:solidFill>
                <a:schemeClr val="tx1"/>
              </a:solidFill>
            </a:endParaRPr>
          </a:p>
        </p:txBody>
      </p:sp>
      <p:cxnSp>
        <p:nvCxnSpPr>
          <p:cNvPr id="13" name="直線矢印コネクタ 12">
            <a:extLst>
              <a:ext uri="{FF2B5EF4-FFF2-40B4-BE49-F238E27FC236}">
                <a16:creationId xmlns:a16="http://schemas.microsoft.com/office/drawing/2014/main" id="{E89E3D65-D8FE-B124-1520-FDA05AC1D707}"/>
              </a:ext>
            </a:extLst>
          </p:cNvPr>
          <p:cNvCxnSpPr>
            <a:cxnSpLocks/>
          </p:cNvCxnSpPr>
          <p:nvPr/>
        </p:nvCxnSpPr>
        <p:spPr>
          <a:xfrm flipV="1">
            <a:off x="6777990" y="4371286"/>
            <a:ext cx="308610" cy="71953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プログラミングをする人のイラスト（男性）">
            <a:extLst>
              <a:ext uri="{FF2B5EF4-FFF2-40B4-BE49-F238E27FC236}">
                <a16:creationId xmlns:a16="http://schemas.microsoft.com/office/drawing/2014/main" id="{1BCFF8C6-DE43-94D6-546D-874948308F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7284" y="7864"/>
            <a:ext cx="2206449" cy="2007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387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37793A-6103-4EC9-B5F8-2883DDE7D0F7}"/>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D7B02C4A-9562-4043-8FAD-B57913C26313}"/>
              </a:ext>
            </a:extLst>
          </p:cNvPr>
          <p:cNvSpPr>
            <a:spLocks noGrp="1"/>
          </p:cNvSpPr>
          <p:nvPr>
            <p:ph idx="1"/>
          </p:nvPr>
        </p:nvSpPr>
        <p:spPr/>
        <p:txBody>
          <a:bodyPr/>
          <a:lstStyle/>
          <a:p>
            <a:endParaRPr kumimoji="1" lang="ja-JP" altLang="en-US"/>
          </a:p>
        </p:txBody>
      </p:sp>
      <p:pic>
        <p:nvPicPr>
          <p:cNvPr id="5" name="図 4">
            <a:extLst>
              <a:ext uri="{FF2B5EF4-FFF2-40B4-BE49-F238E27FC236}">
                <a16:creationId xmlns:a16="http://schemas.microsoft.com/office/drawing/2014/main" id="{BE2422FE-C92E-4E76-854D-26344AFA4976}"/>
              </a:ext>
            </a:extLst>
          </p:cNvPr>
          <p:cNvPicPr>
            <a:picLocks noChangeAspect="1"/>
          </p:cNvPicPr>
          <p:nvPr/>
        </p:nvPicPr>
        <p:blipFill>
          <a:blip r:embed="rId2"/>
          <a:stretch>
            <a:fillRect/>
          </a:stretch>
        </p:blipFill>
        <p:spPr>
          <a:xfrm>
            <a:off x="188444" y="328315"/>
            <a:ext cx="8767112" cy="6201369"/>
          </a:xfrm>
          <a:prstGeom prst="rect">
            <a:avLst/>
          </a:prstGeom>
        </p:spPr>
      </p:pic>
      <p:sp>
        <p:nvSpPr>
          <p:cNvPr id="6" name="四角形: 角を丸くする 5">
            <a:extLst>
              <a:ext uri="{FF2B5EF4-FFF2-40B4-BE49-F238E27FC236}">
                <a16:creationId xmlns:a16="http://schemas.microsoft.com/office/drawing/2014/main" id="{00073CE0-34B8-45FC-905C-A1020523D722}"/>
              </a:ext>
            </a:extLst>
          </p:cNvPr>
          <p:cNvSpPr/>
          <p:nvPr/>
        </p:nvSpPr>
        <p:spPr>
          <a:xfrm>
            <a:off x="566750" y="1496117"/>
            <a:ext cx="5073473" cy="207710"/>
          </a:xfrm>
          <a:prstGeom prst="roundRect">
            <a:avLst>
              <a:gd name="adj" fmla="val 5000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吹き出し: 角を丸めた四角形 6">
            <a:extLst>
              <a:ext uri="{FF2B5EF4-FFF2-40B4-BE49-F238E27FC236}">
                <a16:creationId xmlns:a16="http://schemas.microsoft.com/office/drawing/2014/main" id="{4C2E7FEE-59DF-4D3C-B2BD-F9057348A527}"/>
              </a:ext>
            </a:extLst>
          </p:cNvPr>
          <p:cNvSpPr/>
          <p:nvPr/>
        </p:nvSpPr>
        <p:spPr>
          <a:xfrm>
            <a:off x="6381594" y="1632570"/>
            <a:ext cx="2356350" cy="980018"/>
          </a:xfrm>
          <a:prstGeom prst="wedgeRoundRectCallout">
            <a:avLst>
              <a:gd name="adj1" fmla="val -80755"/>
              <a:gd name="adj2" fmla="val -49202"/>
              <a:gd name="adj3" fmla="val 16667"/>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1600" dirty="0" err="1">
                <a:solidFill>
                  <a:schemeClr val="tx1"/>
                </a:solidFill>
              </a:rPr>
              <a:t>jquery</a:t>
            </a:r>
            <a:r>
              <a:rPr kumimoji="1" lang="ja-JP" altLang="en-US" sz="1600" dirty="0">
                <a:solidFill>
                  <a:schemeClr val="tx1"/>
                </a:solidFill>
              </a:rPr>
              <a:t>の命令を</a:t>
            </a:r>
            <a:br>
              <a:rPr kumimoji="1" lang="en-US" altLang="ja-JP" sz="1600" dirty="0">
                <a:solidFill>
                  <a:schemeClr val="tx1"/>
                </a:solidFill>
              </a:rPr>
            </a:br>
            <a:r>
              <a:rPr kumimoji="1" lang="ja-JP" altLang="en-US" sz="1600" dirty="0">
                <a:solidFill>
                  <a:schemeClr val="tx1"/>
                </a:solidFill>
              </a:rPr>
              <a:t>読み込む設定</a:t>
            </a:r>
            <a:endParaRPr kumimoji="1" lang="en-US" altLang="ja-JP" sz="1600" dirty="0">
              <a:solidFill>
                <a:schemeClr val="tx1"/>
              </a:solidFill>
            </a:endParaRPr>
          </a:p>
          <a:p>
            <a:pPr algn="ctr"/>
            <a:r>
              <a:rPr kumimoji="1" lang="en-US" altLang="ja-JP" sz="1400" dirty="0">
                <a:solidFill>
                  <a:schemeClr val="tx1"/>
                </a:solidFill>
              </a:rPr>
              <a:t>sample</a:t>
            </a:r>
            <a:r>
              <a:rPr kumimoji="1" lang="ja-JP" altLang="en-US" sz="1400" dirty="0">
                <a:solidFill>
                  <a:schemeClr val="tx1"/>
                </a:solidFill>
              </a:rPr>
              <a:t>プログラムの</a:t>
            </a:r>
            <a:br>
              <a:rPr kumimoji="1" lang="en-US" altLang="ja-JP" sz="1400" dirty="0">
                <a:solidFill>
                  <a:schemeClr val="tx1"/>
                </a:solidFill>
              </a:rPr>
            </a:br>
            <a:r>
              <a:rPr kumimoji="1" lang="ja-JP" altLang="en-US" sz="1400" dirty="0">
                <a:solidFill>
                  <a:schemeClr val="tx1"/>
                </a:solidFill>
              </a:rPr>
              <a:t>フォルダに置いてある</a:t>
            </a:r>
            <a:endParaRPr kumimoji="1" lang="en-US" altLang="ja-JP" sz="1400" dirty="0">
              <a:solidFill>
                <a:schemeClr val="tx1"/>
              </a:solidFill>
            </a:endParaRPr>
          </a:p>
        </p:txBody>
      </p:sp>
      <p:sp>
        <p:nvSpPr>
          <p:cNvPr id="8" name="四角形: 角を丸くする 7">
            <a:extLst>
              <a:ext uri="{FF2B5EF4-FFF2-40B4-BE49-F238E27FC236}">
                <a16:creationId xmlns:a16="http://schemas.microsoft.com/office/drawing/2014/main" id="{A646E6B8-E4E3-4DC3-B012-917EEA9BED03}"/>
              </a:ext>
            </a:extLst>
          </p:cNvPr>
          <p:cNvSpPr/>
          <p:nvPr/>
        </p:nvSpPr>
        <p:spPr>
          <a:xfrm>
            <a:off x="566749" y="2395424"/>
            <a:ext cx="5451779" cy="1159626"/>
          </a:xfrm>
          <a:prstGeom prst="roundRect">
            <a:avLst>
              <a:gd name="adj" fmla="val 15364"/>
            </a:avLst>
          </a:pr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吹き出し: 角を丸めた四角形 8">
            <a:extLst>
              <a:ext uri="{FF2B5EF4-FFF2-40B4-BE49-F238E27FC236}">
                <a16:creationId xmlns:a16="http://schemas.microsoft.com/office/drawing/2014/main" id="{051F267A-493B-47E2-9A15-FB185FDCE25D}"/>
              </a:ext>
            </a:extLst>
          </p:cNvPr>
          <p:cNvSpPr/>
          <p:nvPr/>
        </p:nvSpPr>
        <p:spPr>
          <a:xfrm>
            <a:off x="6351814" y="3126938"/>
            <a:ext cx="2356350" cy="581346"/>
          </a:xfrm>
          <a:prstGeom prst="wedgeRoundRectCallout">
            <a:avLst>
              <a:gd name="adj1" fmla="val -63339"/>
              <a:gd name="adj2" fmla="val -46662"/>
              <a:gd name="adj3" fmla="val 16667"/>
            </a:avLst>
          </a:prstGeom>
          <a:ln w="38100">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600" dirty="0">
                <a:solidFill>
                  <a:schemeClr val="tx1"/>
                </a:solidFill>
              </a:rPr>
              <a:t>書き換えたい場所に</a:t>
            </a:r>
            <a:br>
              <a:rPr kumimoji="1" lang="en-US" altLang="ja-JP" sz="1600" dirty="0">
                <a:solidFill>
                  <a:schemeClr val="tx1"/>
                </a:solidFill>
              </a:rPr>
            </a:br>
            <a:r>
              <a:rPr kumimoji="1" lang="en-US" altLang="ja-JP" sz="1600" dirty="0">
                <a:solidFill>
                  <a:schemeClr val="tx1"/>
                </a:solidFill>
              </a:rPr>
              <a:t>id</a:t>
            </a:r>
            <a:r>
              <a:rPr kumimoji="1" lang="ja-JP" altLang="en-US" sz="1600" dirty="0">
                <a:solidFill>
                  <a:schemeClr val="tx1"/>
                </a:solidFill>
              </a:rPr>
              <a:t>属性</a:t>
            </a:r>
            <a:r>
              <a:rPr kumimoji="1" lang="en-US" altLang="ja-JP" sz="1600" dirty="0">
                <a:solidFill>
                  <a:schemeClr val="tx1"/>
                </a:solidFill>
              </a:rPr>
              <a:t>,class</a:t>
            </a:r>
            <a:r>
              <a:rPr kumimoji="1" lang="ja-JP" altLang="en-US" sz="1600" dirty="0">
                <a:solidFill>
                  <a:schemeClr val="tx1"/>
                </a:solidFill>
              </a:rPr>
              <a:t>属性で目印</a:t>
            </a:r>
            <a:endParaRPr kumimoji="1" lang="en-US" altLang="ja-JP" sz="1600" dirty="0">
              <a:solidFill>
                <a:schemeClr val="tx1"/>
              </a:solidFill>
            </a:endParaRPr>
          </a:p>
        </p:txBody>
      </p:sp>
      <p:sp>
        <p:nvSpPr>
          <p:cNvPr id="11" name="四角形: 角を丸くする 10">
            <a:extLst>
              <a:ext uri="{FF2B5EF4-FFF2-40B4-BE49-F238E27FC236}">
                <a16:creationId xmlns:a16="http://schemas.microsoft.com/office/drawing/2014/main" id="{61A99B22-D1E9-4E52-A61C-C2209A119F2B}"/>
              </a:ext>
            </a:extLst>
          </p:cNvPr>
          <p:cNvSpPr/>
          <p:nvPr/>
        </p:nvSpPr>
        <p:spPr>
          <a:xfrm>
            <a:off x="1215973" y="4184489"/>
            <a:ext cx="7492191" cy="1454761"/>
          </a:xfrm>
          <a:prstGeom prst="roundRect">
            <a:avLst>
              <a:gd name="adj" fmla="val 11229"/>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吹き出し: 角を丸めた四角形 11">
            <a:extLst>
              <a:ext uri="{FF2B5EF4-FFF2-40B4-BE49-F238E27FC236}">
                <a16:creationId xmlns:a16="http://schemas.microsoft.com/office/drawing/2014/main" id="{27E24449-9F7A-4BD5-BBF6-CD9300E6457F}"/>
              </a:ext>
            </a:extLst>
          </p:cNvPr>
          <p:cNvSpPr/>
          <p:nvPr/>
        </p:nvSpPr>
        <p:spPr>
          <a:xfrm>
            <a:off x="5493799" y="5867269"/>
            <a:ext cx="1880512" cy="581347"/>
          </a:xfrm>
          <a:prstGeom prst="wedgeRoundRectCallout">
            <a:avLst>
              <a:gd name="adj1" fmla="val -42168"/>
              <a:gd name="adj2" fmla="val -84286"/>
              <a:gd name="adj3" fmla="val 16667"/>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600" dirty="0">
                <a:solidFill>
                  <a:schemeClr val="tx1"/>
                </a:solidFill>
              </a:rPr>
              <a:t>指定した場所の</a:t>
            </a:r>
            <a:endParaRPr kumimoji="1" lang="en-US" altLang="ja-JP" sz="1600" dirty="0">
              <a:solidFill>
                <a:schemeClr val="tx1"/>
              </a:solidFill>
            </a:endParaRPr>
          </a:p>
          <a:p>
            <a:pPr algn="ctr"/>
            <a:r>
              <a:rPr kumimoji="1" lang="ja-JP" altLang="en-US" sz="1600" dirty="0">
                <a:solidFill>
                  <a:schemeClr val="tx1"/>
                </a:solidFill>
              </a:rPr>
              <a:t>内容を変更</a:t>
            </a:r>
            <a:endParaRPr kumimoji="1" lang="en-US" altLang="ja-JP" sz="1600" dirty="0">
              <a:solidFill>
                <a:schemeClr val="tx1"/>
              </a:solidFill>
            </a:endParaRPr>
          </a:p>
        </p:txBody>
      </p:sp>
      <p:sp>
        <p:nvSpPr>
          <p:cNvPr id="13" name="吹き出し: 角を丸めた四角形 12">
            <a:extLst>
              <a:ext uri="{FF2B5EF4-FFF2-40B4-BE49-F238E27FC236}">
                <a16:creationId xmlns:a16="http://schemas.microsoft.com/office/drawing/2014/main" id="{A9F67C9E-4E93-47A8-AD65-4D2A9551C496}"/>
              </a:ext>
            </a:extLst>
          </p:cNvPr>
          <p:cNvSpPr/>
          <p:nvPr/>
        </p:nvSpPr>
        <p:spPr>
          <a:xfrm>
            <a:off x="5878091" y="471377"/>
            <a:ext cx="2992441" cy="913677"/>
          </a:xfrm>
          <a:prstGeom prst="wedgeRoundRectCallout">
            <a:avLst>
              <a:gd name="adj1" fmla="val -49226"/>
              <a:gd name="adj2" fmla="val 20790"/>
              <a:gd name="adj3" fmla="val 16667"/>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kumimoji="1" lang="en-US" altLang="ja-JP" sz="2400" b="1" dirty="0">
                <a:solidFill>
                  <a:srgbClr val="FF0000"/>
                </a:solidFill>
              </a:rPr>
              <a:t>jQuery</a:t>
            </a:r>
            <a:r>
              <a:rPr kumimoji="1" lang="ja-JP" altLang="en-US" sz="2400" b="1" dirty="0">
                <a:solidFill>
                  <a:srgbClr val="FF0000"/>
                </a:solidFill>
              </a:rPr>
              <a:t>の基本</a:t>
            </a:r>
            <a:r>
              <a:rPr lang="en-US" altLang="ja-JP" sz="2400" b="1" dirty="0">
                <a:solidFill>
                  <a:srgbClr val="FF0000"/>
                </a:solidFill>
                <a:ea typeface="游ゴシック"/>
              </a:rPr>
              <a:t>sampleB.html</a:t>
            </a:r>
          </a:p>
        </p:txBody>
      </p:sp>
    </p:spTree>
    <p:extLst>
      <p:ext uri="{BB962C8B-B14F-4D97-AF65-F5344CB8AC3E}">
        <p14:creationId xmlns:p14="http://schemas.microsoft.com/office/powerpoint/2010/main" val="377454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P spid="1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125B52-A660-4AB8-A8AE-C8FE6F472F5E}"/>
              </a:ext>
            </a:extLst>
          </p:cNvPr>
          <p:cNvSpPr>
            <a:spLocks noGrp="1"/>
          </p:cNvSpPr>
          <p:nvPr>
            <p:ph type="title"/>
          </p:nvPr>
        </p:nvSpPr>
        <p:spPr/>
        <p:txBody>
          <a:bodyPr/>
          <a:lstStyle/>
          <a:p>
            <a:r>
              <a:rPr lang="en-US" altLang="ja-JP" dirty="0"/>
              <a:t>JSON</a:t>
            </a:r>
            <a:r>
              <a:rPr lang="ja-JP" altLang="en-US" dirty="0"/>
              <a:t>データの読み込み</a:t>
            </a:r>
            <a:endParaRPr kumimoji="1" lang="ja-JP" altLang="en-US" dirty="0"/>
          </a:p>
        </p:txBody>
      </p:sp>
      <p:sp>
        <p:nvSpPr>
          <p:cNvPr id="3" name="コンテンツ プレースホルダー 2">
            <a:extLst>
              <a:ext uri="{FF2B5EF4-FFF2-40B4-BE49-F238E27FC236}">
                <a16:creationId xmlns:a16="http://schemas.microsoft.com/office/drawing/2014/main" id="{0FFC6FB8-7859-4BA3-9A90-DF37B12484B4}"/>
              </a:ext>
            </a:extLst>
          </p:cNvPr>
          <p:cNvSpPr>
            <a:spLocks noGrp="1"/>
          </p:cNvSpPr>
          <p:nvPr>
            <p:ph idx="1"/>
          </p:nvPr>
        </p:nvSpPr>
        <p:spPr>
          <a:xfrm>
            <a:off x="1434945" y="2015734"/>
            <a:ext cx="7127941" cy="2094794"/>
          </a:xfrm>
        </p:spPr>
        <p:txBody>
          <a:bodyPr>
            <a:normAutofit/>
          </a:bodyPr>
          <a:lstStyle/>
          <a:p>
            <a:r>
              <a:rPr lang="en-US" altLang="ja-JP" b="0" i="0" dirty="0">
                <a:solidFill>
                  <a:srgbClr val="4D5156"/>
                </a:solidFill>
                <a:effectLst/>
                <a:latin typeface="arial" panose="020B0604020202020204" pitchFamily="34" charset="0"/>
              </a:rPr>
              <a:t>JSON</a:t>
            </a:r>
            <a:r>
              <a:rPr lang="ja-JP" altLang="en-US" b="0" i="0" dirty="0">
                <a:solidFill>
                  <a:srgbClr val="4D5156"/>
                </a:solidFill>
                <a:effectLst/>
                <a:latin typeface="arial" panose="020B0604020202020204" pitchFamily="34" charset="0"/>
              </a:rPr>
              <a:t>は、サーバとデータをやり取り</a:t>
            </a:r>
            <a:br>
              <a:rPr lang="en-US" altLang="ja-JP" b="0" i="0" dirty="0">
                <a:solidFill>
                  <a:srgbClr val="4D5156"/>
                </a:solidFill>
                <a:effectLst/>
                <a:latin typeface="arial" panose="020B0604020202020204" pitchFamily="34" charset="0"/>
              </a:rPr>
            </a:br>
            <a:r>
              <a:rPr lang="ja-JP" altLang="en-US" b="0" i="0" dirty="0">
                <a:solidFill>
                  <a:srgbClr val="4D5156"/>
                </a:solidFill>
                <a:effectLst/>
                <a:latin typeface="arial" panose="020B0604020202020204" pitchFamily="34" charset="0"/>
              </a:rPr>
              <a:t>するための</a:t>
            </a:r>
            <a:r>
              <a:rPr lang="ja-JP" altLang="en-US" dirty="0">
                <a:solidFill>
                  <a:srgbClr val="4D5156"/>
                </a:solidFill>
                <a:latin typeface="arial" panose="020B0604020202020204" pitchFamily="34" charset="0"/>
              </a:rPr>
              <a:t>データ形式。</a:t>
            </a:r>
            <a:endParaRPr lang="en-US" altLang="ja-JP" dirty="0">
              <a:solidFill>
                <a:srgbClr val="4D5156"/>
              </a:solidFill>
              <a:latin typeface="arial" panose="020B0604020202020204" pitchFamily="34" charset="0"/>
            </a:endParaRPr>
          </a:p>
          <a:p>
            <a:r>
              <a:rPr lang="en-US" altLang="ja-JP" b="0" i="0" dirty="0">
                <a:solidFill>
                  <a:srgbClr val="4D5156"/>
                </a:solidFill>
                <a:effectLst/>
                <a:latin typeface="arial" panose="020B0604020202020204" pitchFamily="34" charset="0"/>
              </a:rPr>
              <a:t>JavaScript </a:t>
            </a:r>
            <a:r>
              <a:rPr lang="ja-JP" altLang="en-US" b="0" i="0" dirty="0">
                <a:solidFill>
                  <a:srgbClr val="4D5156"/>
                </a:solidFill>
                <a:effectLst/>
                <a:latin typeface="arial" panose="020B0604020202020204" pitchFamily="34" charset="0"/>
              </a:rPr>
              <a:t>で読み取りやすい。</a:t>
            </a:r>
            <a:endParaRPr lang="en-US" altLang="ja-JP" b="0" i="0" dirty="0">
              <a:solidFill>
                <a:srgbClr val="4D5156"/>
              </a:solidFill>
              <a:effectLst/>
              <a:latin typeface="arial" panose="020B0604020202020204" pitchFamily="34" charset="0"/>
            </a:endParaRPr>
          </a:p>
          <a:p>
            <a:r>
              <a:rPr lang="en-US" altLang="ja-JP" dirty="0">
                <a:solidFill>
                  <a:srgbClr val="4D5156"/>
                </a:solidFill>
                <a:latin typeface="arial" panose="020B0604020202020204" pitchFamily="34" charset="0"/>
              </a:rPr>
              <a:t>jQuery</a:t>
            </a:r>
            <a:r>
              <a:rPr lang="ja-JP" altLang="en-US" dirty="0">
                <a:solidFill>
                  <a:srgbClr val="4D5156"/>
                </a:solidFill>
                <a:latin typeface="arial" panose="020B0604020202020204" pitchFamily="34" charset="0"/>
              </a:rPr>
              <a:t>を使うと、</a:t>
            </a:r>
            <a:r>
              <a:rPr lang="en-US" altLang="ja-JP" dirty="0">
                <a:solidFill>
                  <a:srgbClr val="4D5156"/>
                </a:solidFill>
                <a:latin typeface="arial" panose="020B0604020202020204" pitchFamily="34" charset="0"/>
              </a:rPr>
              <a:t>JSON </a:t>
            </a:r>
            <a:r>
              <a:rPr lang="ja-JP" altLang="en-US" dirty="0">
                <a:solidFill>
                  <a:srgbClr val="4D5156"/>
                </a:solidFill>
                <a:latin typeface="arial" panose="020B0604020202020204" pitchFamily="34" charset="0"/>
              </a:rPr>
              <a:t>読み込みを簡単に書ける。</a:t>
            </a:r>
            <a:endParaRPr lang="en-US" altLang="ja-JP" dirty="0">
              <a:solidFill>
                <a:srgbClr val="4D5156"/>
              </a:solidFill>
              <a:latin typeface="arial" panose="020B0604020202020204" pitchFamily="34" charset="0"/>
            </a:endParaRPr>
          </a:p>
        </p:txBody>
      </p:sp>
      <p:sp>
        <p:nvSpPr>
          <p:cNvPr id="9" name="コンテンツ プレースホルダー 2">
            <a:extLst>
              <a:ext uri="{FF2B5EF4-FFF2-40B4-BE49-F238E27FC236}">
                <a16:creationId xmlns:a16="http://schemas.microsoft.com/office/drawing/2014/main" id="{78ABD470-9D71-4D2E-96C6-897C8016AAFC}"/>
              </a:ext>
            </a:extLst>
          </p:cNvPr>
          <p:cNvSpPr txBox="1">
            <a:spLocks/>
          </p:cNvSpPr>
          <p:nvPr/>
        </p:nvSpPr>
        <p:spPr>
          <a:xfrm>
            <a:off x="1228422" y="3971296"/>
            <a:ext cx="7127941" cy="2540600"/>
          </a:xfrm>
          <a:prstGeom prst="rect">
            <a:avLst/>
          </a:prstGeom>
          <a:solidFill>
            <a:srgbClr val="FFFAF0"/>
          </a:solidFill>
        </p:spPr>
        <p:txBody>
          <a:bodyPr vert="horz" lIns="91440" tIns="45720" rIns="91440" bIns="45720" rtlCol="0" anchor="t">
            <a:normAutofit fontScale="92500" lnSpcReduction="20000"/>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marL="0" indent="0">
              <a:buFont typeface="Arial" panose="020B0604020202020204" pitchFamily="34" charset="0"/>
              <a:buNone/>
            </a:pPr>
            <a:r>
              <a:rPr lang="en-US" altLang="ja-JP" dirty="0">
                <a:solidFill>
                  <a:srgbClr val="4D5156"/>
                </a:solidFill>
                <a:latin typeface="Consolas" panose="020B0609020204030204" pitchFamily="49" charset="0"/>
              </a:rPr>
              <a:t>$( function() {</a:t>
            </a:r>
          </a:p>
          <a:p>
            <a:pPr marL="0" indent="0">
              <a:buFont typeface="Arial" panose="020B0604020202020204" pitchFamily="34" charset="0"/>
              <a:buNone/>
            </a:pPr>
            <a:r>
              <a:rPr lang="en-US" altLang="ja-JP" dirty="0">
                <a:solidFill>
                  <a:srgbClr val="4D5156"/>
                </a:solidFill>
                <a:latin typeface="Consolas" panose="020B0609020204030204" pitchFamily="49" charset="0"/>
              </a:rPr>
              <a:t>    $.</a:t>
            </a:r>
            <a:r>
              <a:rPr lang="en-US" altLang="ja-JP" b="1" dirty="0" err="1">
                <a:solidFill>
                  <a:srgbClr val="FF0000"/>
                </a:solidFill>
                <a:latin typeface="Consolas" panose="020B0609020204030204" pitchFamily="49" charset="0"/>
              </a:rPr>
              <a:t>getJSON</a:t>
            </a:r>
            <a:r>
              <a:rPr lang="en-US" altLang="ja-JP" dirty="0">
                <a:solidFill>
                  <a:srgbClr val="4D5156"/>
                </a:solidFill>
                <a:latin typeface="Consolas" panose="020B0609020204030204" pitchFamily="49" charset="0"/>
              </a:rPr>
              <a:t>( “</a:t>
            </a:r>
            <a:r>
              <a:rPr lang="ja-JP" altLang="en-US" dirty="0">
                <a:solidFill>
                  <a:srgbClr val="4D5156"/>
                </a:solidFill>
                <a:latin typeface="Consolas" panose="020B0609020204030204" pitchFamily="49" charset="0"/>
              </a:rPr>
              <a:t>ファイル場所</a:t>
            </a:r>
            <a:r>
              <a:rPr lang="en-US" altLang="ja-JP" dirty="0">
                <a:solidFill>
                  <a:srgbClr val="4D5156"/>
                </a:solidFill>
                <a:latin typeface="Consolas" panose="020B0609020204030204" pitchFamily="49" charset="0"/>
              </a:rPr>
              <a:t>” , function( </a:t>
            </a:r>
            <a:r>
              <a:rPr lang="en-US" altLang="ja-JP" b="1" dirty="0">
                <a:solidFill>
                  <a:srgbClr val="0070C0"/>
                </a:solidFill>
                <a:latin typeface="Consolas" panose="020B0609020204030204" pitchFamily="49" charset="0"/>
              </a:rPr>
              <a:t>data</a:t>
            </a:r>
            <a:r>
              <a:rPr lang="en-US" altLang="ja-JP" dirty="0">
                <a:solidFill>
                  <a:srgbClr val="4D5156"/>
                </a:solidFill>
                <a:latin typeface="Consolas" panose="020B0609020204030204" pitchFamily="49" charset="0"/>
              </a:rPr>
              <a:t> ) {</a:t>
            </a:r>
          </a:p>
          <a:p>
            <a:pPr marL="0" indent="0">
              <a:buFont typeface="Arial" panose="020B0604020202020204" pitchFamily="34" charset="0"/>
              <a:buNone/>
            </a:pPr>
            <a:r>
              <a:rPr lang="en-US" altLang="ja-JP" dirty="0">
                <a:solidFill>
                  <a:srgbClr val="4D5156"/>
                </a:solidFill>
                <a:latin typeface="Consolas" panose="020B0609020204030204" pitchFamily="49" charset="0"/>
              </a:rPr>
              <a:t>        // </a:t>
            </a:r>
            <a:r>
              <a:rPr lang="en-US" altLang="ja-JP" b="1" dirty="0">
                <a:solidFill>
                  <a:srgbClr val="0070C0"/>
                </a:solidFill>
                <a:latin typeface="Consolas" panose="020B0609020204030204" pitchFamily="49" charset="0"/>
              </a:rPr>
              <a:t>data</a:t>
            </a:r>
            <a:r>
              <a:rPr lang="en-US" altLang="ja-JP" dirty="0">
                <a:solidFill>
                  <a:srgbClr val="4D5156"/>
                </a:solidFill>
                <a:latin typeface="Consolas" panose="020B0609020204030204" pitchFamily="49" charset="0"/>
              </a:rPr>
              <a:t> : </a:t>
            </a:r>
            <a:r>
              <a:rPr lang="ja-JP" altLang="en-US" dirty="0">
                <a:solidFill>
                  <a:srgbClr val="4D5156"/>
                </a:solidFill>
                <a:latin typeface="Consolas" panose="020B0609020204030204" pitchFamily="49" charset="0"/>
              </a:rPr>
              <a:t>読み込んだ</a:t>
            </a:r>
            <a:r>
              <a:rPr lang="en-US" altLang="ja-JP" dirty="0">
                <a:solidFill>
                  <a:srgbClr val="4D5156"/>
                </a:solidFill>
                <a:latin typeface="Consolas" panose="020B0609020204030204" pitchFamily="49" charset="0"/>
              </a:rPr>
              <a:t>JSON</a:t>
            </a:r>
            <a:r>
              <a:rPr lang="ja-JP" altLang="en-US" dirty="0">
                <a:solidFill>
                  <a:srgbClr val="4D5156"/>
                </a:solidFill>
                <a:latin typeface="Consolas" panose="020B0609020204030204" pitchFamily="49" charset="0"/>
              </a:rPr>
              <a:t>データ</a:t>
            </a:r>
            <a:endParaRPr lang="en-US" altLang="ja-JP" dirty="0">
              <a:solidFill>
                <a:srgbClr val="4D5156"/>
              </a:solidFill>
              <a:latin typeface="Consolas" panose="020B0609020204030204" pitchFamily="49" charset="0"/>
            </a:endParaRPr>
          </a:p>
          <a:p>
            <a:pPr marL="0" indent="0">
              <a:buFont typeface="Arial" panose="020B0604020202020204" pitchFamily="34" charset="0"/>
              <a:buNone/>
            </a:pPr>
            <a:r>
              <a:rPr lang="en-US" altLang="ja-JP" dirty="0">
                <a:solidFill>
                  <a:srgbClr val="4D5156"/>
                </a:solidFill>
                <a:latin typeface="Consolas" panose="020B0609020204030204" pitchFamily="49" charset="0"/>
              </a:rPr>
              <a:t>        // </a:t>
            </a:r>
            <a:r>
              <a:rPr lang="ja-JP" altLang="en-US" dirty="0">
                <a:solidFill>
                  <a:srgbClr val="4D5156"/>
                </a:solidFill>
                <a:latin typeface="Consolas" panose="020B0609020204030204" pitchFamily="49" charset="0"/>
              </a:rPr>
              <a:t>ここに処理を書く</a:t>
            </a:r>
            <a:endParaRPr lang="en-US" altLang="ja-JP" dirty="0">
              <a:solidFill>
                <a:srgbClr val="4D5156"/>
              </a:solidFill>
              <a:latin typeface="Consolas" panose="020B0609020204030204" pitchFamily="49" charset="0"/>
            </a:endParaRPr>
          </a:p>
          <a:p>
            <a:pPr marL="0" indent="0">
              <a:buFont typeface="Arial" panose="020B0604020202020204" pitchFamily="34" charset="0"/>
              <a:buNone/>
            </a:pPr>
            <a:r>
              <a:rPr lang="en-US" altLang="ja-JP" dirty="0">
                <a:solidFill>
                  <a:srgbClr val="4D5156"/>
                </a:solidFill>
                <a:latin typeface="Consolas" panose="020B0609020204030204" pitchFamily="49" charset="0"/>
              </a:rPr>
              <a:t>    }) ;</a:t>
            </a:r>
          </a:p>
          <a:p>
            <a:pPr marL="0" indent="0">
              <a:buFont typeface="Arial" panose="020B0604020202020204" pitchFamily="34" charset="0"/>
              <a:buNone/>
            </a:pPr>
            <a:r>
              <a:rPr lang="en-US" altLang="ja-JP" dirty="0">
                <a:solidFill>
                  <a:srgbClr val="4D5156"/>
                </a:solidFill>
                <a:latin typeface="Consolas" panose="020B0609020204030204" pitchFamily="49" charset="0"/>
              </a:rPr>
              <a:t>}) ;</a:t>
            </a:r>
          </a:p>
        </p:txBody>
      </p:sp>
      <p:pic>
        <p:nvPicPr>
          <p:cNvPr id="1028" name="Picture 4" descr="Amazon.co.jp: ZACCARY's (ザッカリーズ) 13日の金曜日 ジェイソン マスク ホラー コスプレ コスチューム 用小物  24㎝×20㎝×9㎝ : ホビー">
            <a:extLst>
              <a:ext uri="{FF2B5EF4-FFF2-40B4-BE49-F238E27FC236}">
                <a16:creationId xmlns:a16="http://schemas.microsoft.com/office/drawing/2014/main" id="{ACE0EF3E-D612-784E-9F0F-011839CD356B}"/>
              </a:ext>
            </a:extLst>
          </p:cNvPr>
          <p:cNvPicPr>
            <a:picLocks noChangeAspect="1" noChangeArrowheads="1"/>
          </p:cNvPicPr>
          <p:nvPr/>
        </p:nvPicPr>
        <p:blipFill>
          <a:blip r:embed="rId2">
            <a:alphaModFix/>
            <a:extLst>
              <a:ext uri="{BEBA8EAE-BF5A-486C-A8C5-ECC9F3942E4B}">
                <a14:imgProps xmlns:a14="http://schemas.microsoft.com/office/drawing/2010/main">
                  <a14:imgLayer r:embed="rId3">
                    <a14:imgEffect>
                      <a14:backgroundRemoval t="8756" b="98157" l="1293" r="98707">
                        <a14:foregroundMark x1="6466" y1="11060" x2="6466" y2="11060"/>
                        <a14:foregroundMark x1="3879" y1="41475" x2="3879" y2="41475"/>
                        <a14:foregroundMark x1="77586" y1="18433" x2="77586" y2="18433"/>
                        <a14:foregroundMark x1="85345" y1="18433" x2="85345" y2="18433"/>
                        <a14:foregroundMark x1="94397" y1="23502" x2="94397" y2="23502"/>
                        <a14:foregroundMark x1="94397" y1="35945" x2="92241" y2="45622"/>
                        <a14:foregroundMark x1="87931" y1="64977" x2="86638" y2="90323"/>
                        <a14:foregroundMark x1="93103" y1="29493" x2="76724" y2="15668"/>
                        <a14:foregroundMark x1="69828" y1="12442" x2="70690" y2="22581"/>
                        <a14:foregroundMark x1="68534" y1="9677" x2="67672" y2="24885"/>
                        <a14:foregroundMark x1="34914" y1="8756" x2="39655" y2="9677"/>
                        <a14:foregroundMark x1="24569" y1="93548" x2="47414" y2="90783"/>
                        <a14:foregroundMark x1="98707" y1="13825" x2="96983" y2="26267"/>
                        <a14:foregroundMark x1="68534" y1="8756" x2="67241" y2="30415"/>
                        <a14:foregroundMark x1="34914" y1="8756" x2="39655" y2="10138"/>
                        <a14:foregroundMark x1="28879" y1="98157" x2="41379" y2="96313"/>
                        <a14:foregroundMark x1="76724" y1="91705" x2="85776" y2="92627"/>
                      </a14:backgroundRemoval>
                    </a14:imgEffect>
                  </a14:imgLayer>
                </a14:imgProps>
              </a:ext>
              <a:ext uri="{28A0092B-C50C-407E-A947-70E740481C1C}">
                <a14:useLocalDpi xmlns:a14="http://schemas.microsoft.com/office/drawing/2010/main" val="0"/>
              </a:ext>
            </a:extLst>
          </a:blip>
          <a:srcRect/>
          <a:stretch>
            <a:fillRect/>
          </a:stretch>
        </p:blipFill>
        <p:spPr bwMode="auto">
          <a:xfrm rot="20714144">
            <a:off x="6747510" y="295674"/>
            <a:ext cx="2209800" cy="2066925"/>
          </a:xfrm>
          <a:prstGeom prst="rect">
            <a:avLst/>
          </a:prstGeom>
          <a:noFill/>
        </p:spPr>
      </p:pic>
    </p:spTree>
    <p:extLst>
      <p:ext uri="{BB962C8B-B14F-4D97-AF65-F5344CB8AC3E}">
        <p14:creationId xmlns:p14="http://schemas.microsoft.com/office/powerpoint/2010/main" val="39163390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E3F6E8-EB33-4873-9890-E46291EE359A}"/>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F5667C44-68B6-4560-B6CC-1FA65B20A1E6}"/>
              </a:ext>
            </a:extLst>
          </p:cNvPr>
          <p:cNvSpPr>
            <a:spLocks noGrp="1"/>
          </p:cNvSpPr>
          <p:nvPr>
            <p:ph idx="1"/>
          </p:nvPr>
        </p:nvSpPr>
        <p:spPr/>
        <p:txBody>
          <a:bodyPr/>
          <a:lstStyle/>
          <a:p>
            <a:endParaRPr kumimoji="1" lang="ja-JP" altLang="en-US"/>
          </a:p>
        </p:txBody>
      </p:sp>
      <p:pic>
        <p:nvPicPr>
          <p:cNvPr id="5" name="図 4">
            <a:extLst>
              <a:ext uri="{FF2B5EF4-FFF2-40B4-BE49-F238E27FC236}">
                <a16:creationId xmlns:a16="http://schemas.microsoft.com/office/drawing/2014/main" id="{D05E7EA9-C0BB-49B6-8683-310FCAC4F49F}"/>
              </a:ext>
            </a:extLst>
          </p:cNvPr>
          <p:cNvPicPr>
            <a:picLocks noChangeAspect="1"/>
          </p:cNvPicPr>
          <p:nvPr/>
        </p:nvPicPr>
        <p:blipFill>
          <a:blip r:embed="rId2"/>
          <a:stretch>
            <a:fillRect/>
          </a:stretch>
        </p:blipFill>
        <p:spPr>
          <a:xfrm>
            <a:off x="661442" y="343449"/>
            <a:ext cx="7821116" cy="6154009"/>
          </a:xfrm>
          <a:prstGeom prst="rect">
            <a:avLst/>
          </a:prstGeom>
        </p:spPr>
      </p:pic>
      <p:sp>
        <p:nvSpPr>
          <p:cNvPr id="6" name="四角形: 角を丸くする 5">
            <a:extLst>
              <a:ext uri="{FF2B5EF4-FFF2-40B4-BE49-F238E27FC236}">
                <a16:creationId xmlns:a16="http://schemas.microsoft.com/office/drawing/2014/main" id="{6FB37608-DAA0-4FBF-9FFE-4E20BDEEC94F}"/>
              </a:ext>
            </a:extLst>
          </p:cNvPr>
          <p:cNvSpPr/>
          <p:nvPr/>
        </p:nvSpPr>
        <p:spPr>
          <a:xfrm>
            <a:off x="1216229" y="1793770"/>
            <a:ext cx="7201378" cy="3210475"/>
          </a:xfrm>
          <a:prstGeom prst="roundRect">
            <a:avLst>
              <a:gd name="adj" fmla="val 6580"/>
            </a:avLst>
          </a:prstGeom>
          <a:noFill/>
          <a:ln w="38100">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吹き出し: 角を丸めた四角形 6">
            <a:extLst>
              <a:ext uri="{FF2B5EF4-FFF2-40B4-BE49-F238E27FC236}">
                <a16:creationId xmlns:a16="http://schemas.microsoft.com/office/drawing/2014/main" id="{538A9A7E-E586-430B-9752-55EA00B89728}"/>
              </a:ext>
            </a:extLst>
          </p:cNvPr>
          <p:cNvSpPr/>
          <p:nvPr/>
        </p:nvSpPr>
        <p:spPr>
          <a:xfrm>
            <a:off x="6394544" y="807679"/>
            <a:ext cx="1689778" cy="336792"/>
          </a:xfrm>
          <a:prstGeom prst="wedgeRoundRectCallout">
            <a:avLst>
              <a:gd name="adj1" fmla="val -48000"/>
              <a:gd name="adj2" fmla="val 234961"/>
              <a:gd name="adj3" fmla="val 16667"/>
            </a:avLst>
          </a:prstGeom>
          <a:ln w="38100">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1600" dirty="0">
                <a:solidFill>
                  <a:schemeClr val="tx1"/>
                </a:solidFill>
              </a:rPr>
              <a:t>jQuery</a:t>
            </a:r>
            <a:r>
              <a:rPr kumimoji="1" lang="ja-JP" altLang="en-US" sz="1600" dirty="0">
                <a:solidFill>
                  <a:schemeClr val="tx1"/>
                </a:solidFill>
              </a:rPr>
              <a:t>の処理</a:t>
            </a:r>
            <a:endParaRPr kumimoji="1" lang="en-US" altLang="ja-JP" sz="1600" dirty="0">
              <a:solidFill>
                <a:schemeClr val="tx1"/>
              </a:solidFill>
            </a:endParaRPr>
          </a:p>
        </p:txBody>
      </p:sp>
      <p:cxnSp>
        <p:nvCxnSpPr>
          <p:cNvPr id="8" name="直線コネクタ 7">
            <a:extLst>
              <a:ext uri="{FF2B5EF4-FFF2-40B4-BE49-F238E27FC236}">
                <a16:creationId xmlns:a16="http://schemas.microsoft.com/office/drawing/2014/main" id="{B82DC47E-4941-417D-90EC-52B92A9A69C8}"/>
              </a:ext>
            </a:extLst>
          </p:cNvPr>
          <p:cNvCxnSpPr>
            <a:cxnSpLocks/>
          </p:cNvCxnSpPr>
          <p:nvPr/>
        </p:nvCxnSpPr>
        <p:spPr>
          <a:xfrm>
            <a:off x="1759008" y="2315911"/>
            <a:ext cx="529127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吹き出し: 角を丸めた四角形 9">
            <a:extLst>
              <a:ext uri="{FF2B5EF4-FFF2-40B4-BE49-F238E27FC236}">
                <a16:creationId xmlns:a16="http://schemas.microsoft.com/office/drawing/2014/main" id="{9C9437F5-5945-4719-8951-E01EC90B2FFD}"/>
              </a:ext>
            </a:extLst>
          </p:cNvPr>
          <p:cNvSpPr/>
          <p:nvPr/>
        </p:nvSpPr>
        <p:spPr>
          <a:xfrm>
            <a:off x="6994166" y="1399112"/>
            <a:ext cx="1970371" cy="336792"/>
          </a:xfrm>
          <a:prstGeom prst="wedgeRoundRectCallout">
            <a:avLst>
              <a:gd name="adj1" fmla="val -48498"/>
              <a:gd name="adj2" fmla="val 161376"/>
              <a:gd name="adj3" fmla="val 16667"/>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1600" dirty="0">
                <a:solidFill>
                  <a:schemeClr val="tx1"/>
                </a:solidFill>
              </a:rPr>
              <a:t>JSON</a:t>
            </a:r>
            <a:r>
              <a:rPr kumimoji="1" lang="ja-JP" altLang="en-US" sz="1600" dirty="0">
                <a:solidFill>
                  <a:schemeClr val="tx1"/>
                </a:solidFill>
              </a:rPr>
              <a:t>の読み込み</a:t>
            </a:r>
            <a:endParaRPr kumimoji="1" lang="en-US" altLang="ja-JP" sz="1600" dirty="0">
              <a:solidFill>
                <a:schemeClr val="tx1"/>
              </a:solidFill>
            </a:endParaRPr>
          </a:p>
        </p:txBody>
      </p:sp>
      <p:sp>
        <p:nvSpPr>
          <p:cNvPr id="11" name="四角形: 角を丸くする 10">
            <a:extLst>
              <a:ext uri="{FF2B5EF4-FFF2-40B4-BE49-F238E27FC236}">
                <a16:creationId xmlns:a16="http://schemas.microsoft.com/office/drawing/2014/main" id="{E9801B61-4CDD-4B31-BEF2-CB4FE737F934}"/>
              </a:ext>
            </a:extLst>
          </p:cNvPr>
          <p:cNvSpPr/>
          <p:nvPr/>
        </p:nvSpPr>
        <p:spPr>
          <a:xfrm>
            <a:off x="2063229" y="2350096"/>
            <a:ext cx="6178867" cy="2191993"/>
          </a:xfrm>
          <a:prstGeom prst="roundRect">
            <a:avLst>
              <a:gd name="adj" fmla="val 6580"/>
            </a:avLst>
          </a:pr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吹き出し: 角を丸めた四角形 11">
            <a:extLst>
              <a:ext uri="{FF2B5EF4-FFF2-40B4-BE49-F238E27FC236}">
                <a16:creationId xmlns:a16="http://schemas.microsoft.com/office/drawing/2014/main" id="{F6E48B5B-AC9F-4433-B44C-615CA0C4FB17}"/>
              </a:ext>
            </a:extLst>
          </p:cNvPr>
          <p:cNvSpPr/>
          <p:nvPr/>
        </p:nvSpPr>
        <p:spPr>
          <a:xfrm>
            <a:off x="6289573" y="4852941"/>
            <a:ext cx="1689778" cy="336792"/>
          </a:xfrm>
          <a:prstGeom prst="wedgeRoundRectCallout">
            <a:avLst>
              <a:gd name="adj1" fmla="val -54575"/>
              <a:gd name="adj2" fmla="val -143113"/>
              <a:gd name="adj3" fmla="val 16667"/>
            </a:avLst>
          </a:prstGeom>
          <a:ln w="38100">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1600" dirty="0">
                <a:solidFill>
                  <a:schemeClr val="tx1"/>
                </a:solidFill>
              </a:rPr>
              <a:t>jQuery</a:t>
            </a:r>
            <a:r>
              <a:rPr kumimoji="1" lang="ja-JP" altLang="en-US" sz="1600" dirty="0">
                <a:solidFill>
                  <a:schemeClr val="tx1"/>
                </a:solidFill>
              </a:rPr>
              <a:t>の処理</a:t>
            </a:r>
            <a:endParaRPr kumimoji="1" lang="en-US" altLang="ja-JP" sz="1600" dirty="0">
              <a:solidFill>
                <a:schemeClr val="tx1"/>
              </a:solidFill>
            </a:endParaRPr>
          </a:p>
        </p:txBody>
      </p:sp>
      <p:sp>
        <p:nvSpPr>
          <p:cNvPr id="13" name="吹き出し: 角を丸めた四角形 12">
            <a:extLst>
              <a:ext uri="{FF2B5EF4-FFF2-40B4-BE49-F238E27FC236}">
                <a16:creationId xmlns:a16="http://schemas.microsoft.com/office/drawing/2014/main" id="{1A6AD938-2028-455B-82E8-4438FCE54F82}"/>
              </a:ext>
            </a:extLst>
          </p:cNvPr>
          <p:cNvSpPr/>
          <p:nvPr/>
        </p:nvSpPr>
        <p:spPr>
          <a:xfrm>
            <a:off x="3075779" y="70944"/>
            <a:ext cx="2992441" cy="913677"/>
          </a:xfrm>
          <a:prstGeom prst="wedgeRoundRectCallout">
            <a:avLst>
              <a:gd name="adj1" fmla="val -49226"/>
              <a:gd name="adj2" fmla="val 20790"/>
              <a:gd name="adj3" fmla="val 16667"/>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kumimoji="1" lang="en-US" altLang="ja-JP" sz="2000" b="1" dirty="0">
                <a:solidFill>
                  <a:srgbClr val="FF0000"/>
                </a:solidFill>
              </a:rPr>
              <a:t>JSON</a:t>
            </a:r>
            <a:r>
              <a:rPr kumimoji="1" lang="ja-JP" altLang="en-US" sz="2000" b="1" dirty="0">
                <a:solidFill>
                  <a:srgbClr val="FF0000"/>
                </a:solidFill>
              </a:rPr>
              <a:t>データの読み込み</a:t>
            </a:r>
            <a:r>
              <a:rPr lang="en-US" altLang="ja-JP" sz="2000" b="1" dirty="0">
                <a:solidFill>
                  <a:srgbClr val="FF0000"/>
                </a:solidFill>
                <a:ea typeface="游ゴシック"/>
              </a:rPr>
              <a:t>sampleC.html</a:t>
            </a:r>
          </a:p>
        </p:txBody>
      </p:sp>
      <p:sp>
        <p:nvSpPr>
          <p:cNvPr id="14" name="吹き出し: 角を丸めた四角形 13">
            <a:extLst>
              <a:ext uri="{FF2B5EF4-FFF2-40B4-BE49-F238E27FC236}">
                <a16:creationId xmlns:a16="http://schemas.microsoft.com/office/drawing/2014/main" id="{60C71297-B7C8-426A-8984-B375AFB54DB1}"/>
              </a:ext>
            </a:extLst>
          </p:cNvPr>
          <p:cNvSpPr/>
          <p:nvPr/>
        </p:nvSpPr>
        <p:spPr>
          <a:xfrm>
            <a:off x="4898323" y="5939015"/>
            <a:ext cx="2992441" cy="696749"/>
          </a:xfrm>
          <a:prstGeom prst="wedgeRoundRectCallout">
            <a:avLst>
              <a:gd name="adj1" fmla="val -49226"/>
              <a:gd name="adj2" fmla="val 20790"/>
              <a:gd name="adj3" fmla="val 16667"/>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altLang="ja-JP" sz="2000" b="1" dirty="0">
                <a:solidFill>
                  <a:srgbClr val="FF0000"/>
                </a:solidFill>
                <a:ea typeface="游ゴシック"/>
              </a:rPr>
              <a:t>sample8.html</a:t>
            </a:r>
            <a:br>
              <a:rPr lang="en-US" altLang="ja-JP" sz="2000" b="1" dirty="0">
                <a:solidFill>
                  <a:srgbClr val="FF0000"/>
                </a:solidFill>
                <a:ea typeface="游ゴシック"/>
              </a:rPr>
            </a:br>
            <a:r>
              <a:rPr lang="ja-JP" altLang="en-US" sz="2000" b="1" dirty="0">
                <a:solidFill>
                  <a:srgbClr val="FF0000"/>
                </a:solidFill>
                <a:ea typeface="游ゴシック"/>
              </a:rPr>
              <a:t>を書き換えたもの</a:t>
            </a:r>
            <a:endParaRPr lang="en-US" altLang="ja-JP" sz="2000" b="1" dirty="0">
              <a:solidFill>
                <a:srgbClr val="FF0000"/>
              </a:solidFill>
              <a:ea typeface="游ゴシック"/>
            </a:endParaRPr>
          </a:p>
        </p:txBody>
      </p:sp>
    </p:spTree>
    <p:extLst>
      <p:ext uri="{BB962C8B-B14F-4D97-AF65-F5344CB8AC3E}">
        <p14:creationId xmlns:p14="http://schemas.microsoft.com/office/powerpoint/2010/main" val="152842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8E9E47-F339-44FD-4082-5AAEDC46DCDE}"/>
              </a:ext>
            </a:extLst>
          </p:cNvPr>
          <p:cNvSpPr>
            <a:spLocks noGrp="1"/>
          </p:cNvSpPr>
          <p:nvPr>
            <p:ph type="title"/>
          </p:nvPr>
        </p:nvSpPr>
        <p:spPr/>
        <p:txBody>
          <a:bodyPr>
            <a:normAutofit/>
          </a:bodyPr>
          <a:lstStyle/>
          <a:p>
            <a:r>
              <a:rPr kumimoji="1" lang="en-US" altLang="ja-JP" sz="2800" cap="none" dirty="0">
                <a:latin typeface="HGP創英角ﾎﾟｯﾌﾟ体" panose="040B0A00000000000000" pitchFamily="50" charset="-128"/>
                <a:ea typeface="HGP創英角ﾎﾟｯﾌﾟ体" panose="040B0A00000000000000" pitchFamily="50" charset="-128"/>
              </a:rPr>
              <a:t>Web</a:t>
            </a:r>
            <a:r>
              <a:rPr lang="ja-JP" altLang="en-US" sz="2800" cap="none" dirty="0">
                <a:latin typeface="HGP創英角ﾎﾟｯﾌﾟ体" panose="040B0A00000000000000" pitchFamily="50" charset="-128"/>
                <a:ea typeface="HGP創英角ﾎﾟｯﾌﾟ体" panose="040B0A00000000000000" pitchFamily="50" charset="-128"/>
              </a:rPr>
              <a:t>の公開から</a:t>
            </a:r>
            <a:r>
              <a:rPr lang="en-US" altLang="ja-JP" sz="2800" cap="none" dirty="0">
                <a:latin typeface="HGP創英角ﾎﾟｯﾌﾟ体" panose="040B0A00000000000000" pitchFamily="50" charset="-128"/>
                <a:ea typeface="HGP創英角ﾎﾟｯﾌﾟ体" panose="040B0A00000000000000" pitchFamily="50" charset="-128"/>
              </a:rPr>
              <a:t>Web</a:t>
            </a:r>
            <a:r>
              <a:rPr lang="ja-JP" altLang="en-US" sz="2800" cap="none" dirty="0">
                <a:latin typeface="HGP創英角ﾎﾟｯﾌﾟ体" panose="040B0A00000000000000" pitchFamily="50" charset="-128"/>
                <a:ea typeface="HGP創英角ﾎﾟｯﾌﾟ体" panose="040B0A00000000000000" pitchFamily="50" charset="-128"/>
              </a:rPr>
              <a:t>サービスの公開へ</a:t>
            </a:r>
            <a:endParaRPr kumimoji="1" lang="ja-JP" altLang="en-US" sz="2800" cap="none" dirty="0">
              <a:latin typeface="HGP創英角ﾎﾟｯﾌﾟ体" panose="040B0A00000000000000" pitchFamily="50" charset="-128"/>
              <a:ea typeface="HGP創英角ﾎﾟｯﾌﾟ体" panose="040B0A00000000000000" pitchFamily="50" charset="-128"/>
            </a:endParaRPr>
          </a:p>
        </p:txBody>
      </p:sp>
      <p:sp>
        <p:nvSpPr>
          <p:cNvPr id="3" name="コンテンツ プレースホルダー 2">
            <a:extLst>
              <a:ext uri="{FF2B5EF4-FFF2-40B4-BE49-F238E27FC236}">
                <a16:creationId xmlns:a16="http://schemas.microsoft.com/office/drawing/2014/main" id="{90438723-989C-3D95-616C-8099691DA233}"/>
              </a:ext>
            </a:extLst>
          </p:cNvPr>
          <p:cNvSpPr>
            <a:spLocks noGrp="1"/>
          </p:cNvSpPr>
          <p:nvPr>
            <p:ph idx="1"/>
          </p:nvPr>
        </p:nvSpPr>
        <p:spPr>
          <a:xfrm>
            <a:off x="1443491" y="2015733"/>
            <a:ext cx="6571343" cy="4133607"/>
          </a:xfrm>
        </p:spPr>
        <p:txBody>
          <a:bodyPr>
            <a:normAutofit/>
          </a:bodyPr>
          <a:lstStyle/>
          <a:p>
            <a:r>
              <a:rPr lang="ja-JP" altLang="en-US" sz="2400" dirty="0"/>
              <a:t>自分のホームページを作りたい。</a:t>
            </a:r>
            <a:endParaRPr lang="en-US" altLang="ja-JP" sz="2400" dirty="0"/>
          </a:p>
          <a:p>
            <a:r>
              <a:rPr kumimoji="1" lang="ja-JP" altLang="en-US" sz="2400" dirty="0"/>
              <a:t>会社のホームページを作りたい。</a:t>
            </a:r>
            <a:endParaRPr kumimoji="1" lang="en-US" altLang="ja-JP" sz="2400" dirty="0"/>
          </a:p>
          <a:p>
            <a:r>
              <a:rPr lang="ja-JP" altLang="en-US" sz="2400" dirty="0"/>
              <a:t>独自の</a:t>
            </a:r>
            <a:r>
              <a:rPr lang="en-US" altLang="ja-JP" sz="2400" dirty="0"/>
              <a:t>Web</a:t>
            </a:r>
            <a:r>
              <a:rPr lang="ja-JP" altLang="en-US" sz="2400" dirty="0"/>
              <a:t>サービスを構築し公開したい。</a:t>
            </a:r>
            <a:endParaRPr lang="en-US" altLang="ja-JP" sz="2400" dirty="0"/>
          </a:p>
          <a:p>
            <a:endParaRPr kumimoji="1" lang="en-US" altLang="ja-JP" sz="2400" dirty="0"/>
          </a:p>
          <a:p>
            <a:r>
              <a:rPr lang="ja-JP" altLang="en-US" sz="2400" dirty="0"/>
              <a:t>サービス提供用のコンピュータを借りる</a:t>
            </a:r>
            <a:endParaRPr lang="en-US" altLang="ja-JP" sz="2400" dirty="0"/>
          </a:p>
          <a:p>
            <a:pPr lvl="1"/>
            <a:r>
              <a:rPr kumimoji="1" lang="en-US" altLang="ja-JP" sz="1800" dirty="0"/>
              <a:t>Amazon – AWS</a:t>
            </a:r>
          </a:p>
          <a:p>
            <a:pPr lvl="1"/>
            <a:r>
              <a:rPr lang="en-US" altLang="ja-JP" sz="1800" dirty="0"/>
              <a:t>Microsoft – Azure</a:t>
            </a:r>
          </a:p>
          <a:p>
            <a:pPr lvl="1"/>
            <a:r>
              <a:rPr kumimoji="1" lang="ja-JP" altLang="en-US" sz="1800" dirty="0"/>
              <a:t>さくらインターネット</a:t>
            </a:r>
          </a:p>
        </p:txBody>
      </p:sp>
      <p:pic>
        <p:nvPicPr>
          <p:cNvPr id="2052" name="Picture 4">
            <a:extLst>
              <a:ext uri="{FF2B5EF4-FFF2-40B4-BE49-F238E27FC236}">
                <a16:creationId xmlns:a16="http://schemas.microsoft.com/office/drawing/2014/main" id="{8B8A99A0-35CE-0236-8C2E-1CBF171C45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0794" y="4905795"/>
            <a:ext cx="1049235" cy="104923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WS re:Invent 今年はハイブリット開催 | レコチョクのエンジニアブログ">
            <a:extLst>
              <a:ext uri="{FF2B5EF4-FFF2-40B4-BE49-F238E27FC236}">
                <a16:creationId xmlns:a16="http://schemas.microsoft.com/office/drawing/2014/main" id="{D9E3C011-2989-F482-F088-37D9370D0E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6344" y="4905795"/>
            <a:ext cx="1049235" cy="10492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さくらインターネット株式会社 - Home | Facebook">
            <a:extLst>
              <a:ext uri="{FF2B5EF4-FFF2-40B4-BE49-F238E27FC236}">
                <a16:creationId xmlns:a16="http://schemas.microsoft.com/office/drawing/2014/main" id="{BBFB80BC-1723-E0C0-1112-1837C59553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8786" y="4905795"/>
            <a:ext cx="1049235" cy="104923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インターネットのキャラクター">
            <a:extLst>
              <a:ext uri="{FF2B5EF4-FFF2-40B4-BE49-F238E27FC236}">
                <a16:creationId xmlns:a16="http://schemas.microsoft.com/office/drawing/2014/main" id="{4007D2F2-CEF8-BB84-8BE0-BBF6D83FCB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9010" y="0"/>
            <a:ext cx="1824990" cy="1824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72138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EE0AB9-BDCE-100F-9CCB-0192BE054D0B}"/>
              </a:ext>
            </a:extLst>
          </p:cNvPr>
          <p:cNvSpPr>
            <a:spLocks noGrp="1"/>
          </p:cNvSpPr>
          <p:nvPr>
            <p:ph type="title"/>
          </p:nvPr>
        </p:nvSpPr>
        <p:spPr/>
        <p:txBody>
          <a:bodyPr/>
          <a:lstStyle/>
          <a:p>
            <a:r>
              <a:rPr lang="ja-JP" altLang="en-US" sz="3200" dirty="0"/>
              <a:t>自分のホームページを作りたい</a:t>
            </a:r>
            <a:br>
              <a:rPr lang="en-US" altLang="ja-JP" sz="3200" dirty="0"/>
            </a:br>
            <a:r>
              <a:rPr lang="en-US" altLang="ja-JP" sz="3200" dirty="0"/>
              <a:t>	</a:t>
            </a:r>
            <a:r>
              <a:rPr lang="ja-JP" altLang="en-US" sz="3200" dirty="0"/>
              <a:t>無料サービス</a:t>
            </a:r>
            <a:r>
              <a:rPr lang="en-US" altLang="ja-JP" sz="3200" dirty="0"/>
              <a:t>...</a:t>
            </a:r>
            <a:endParaRPr kumimoji="1" lang="ja-JP" altLang="en-US" dirty="0"/>
          </a:p>
        </p:txBody>
      </p:sp>
      <p:pic>
        <p:nvPicPr>
          <p:cNvPr id="5124" name="Picture 4" descr="ウェブサーバイラスト／無料イラストなら「イラストAC」">
            <a:extLst>
              <a:ext uri="{FF2B5EF4-FFF2-40B4-BE49-F238E27FC236}">
                <a16:creationId xmlns:a16="http://schemas.microsoft.com/office/drawing/2014/main" id="{20759B05-C4DD-396F-3BDD-A6F47CC23E9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2059" l="10000" r="90000">
                        <a14:foregroundMark x1="42941" y1="52059" x2="80588" y2="63235"/>
                        <a14:foregroundMark x1="80588" y1="63235" x2="64706" y2="56176"/>
                        <a14:foregroundMark x1="64706" y1="56176" x2="80882" y2="59118"/>
                        <a14:foregroundMark x1="80882" y1="59118" x2="85882" y2="75882"/>
                        <a14:foregroundMark x1="85882" y1="75882" x2="71471" y2="87353"/>
                        <a14:foregroundMark x1="71471" y1="87353" x2="20588" y2="89412"/>
                        <a14:foregroundMark x1="20588" y1="89412" x2="21471" y2="79412"/>
                        <a14:foregroundMark x1="60294" y1="60294" x2="56471" y2="75882"/>
                        <a14:foregroundMark x1="56471" y1="75882" x2="59118" y2="85000"/>
                        <a14:foregroundMark x1="46765" y1="55000" x2="36471" y2="54706"/>
                        <a14:foregroundMark x1="14706" y1="92059" x2="20294" y2="90588"/>
                        <a14:foregroundMark x1="66176" y1="92059" x2="70294" y2="76765"/>
                        <a14:foregroundMark x1="70294" y1="76765" x2="63235" y2="62647"/>
                        <a14:foregroundMark x1="63235" y1="62647" x2="58529" y2="78529"/>
                        <a14:foregroundMark x1="58529" y1="78529" x2="71765" y2="86471"/>
                        <a14:foregroundMark x1="71765" y1="86471" x2="78824" y2="66765"/>
                        <a14:foregroundMark x1="78824" y1="66765" x2="69412" y2="51765"/>
                        <a14:foregroundMark x1="69412" y1="51765" x2="82647" y2="63529"/>
                        <a14:foregroundMark x1="82647" y1="63529" x2="86471" y2="79412"/>
                        <a14:foregroundMark x1="86471" y1="79412" x2="76765" y2="90882"/>
                        <a14:foregroundMark x1="66176" y1="65588" x2="58235" y2="75000"/>
                        <a14:foregroundMark x1="57353" y1="59118" x2="58824" y2="80000"/>
                        <a14:foregroundMark x1="58824" y1="80000" x2="54706" y2="65882"/>
                        <a14:foregroundMark x1="54706" y1="65882" x2="59118" y2="82059"/>
                        <a14:foregroundMark x1="59118" y1="82059" x2="64412" y2="84118"/>
                        <a14:foregroundMark x1="77059" y1="89118" x2="70000" y2="90882"/>
                        <a14:foregroundMark x1="70882" y1="68235" x2="82353" y2="78235"/>
                        <a14:foregroundMark x1="82353" y1="78235" x2="81471" y2="77059"/>
                        <a14:foregroundMark x1="73529" y1="55000" x2="76471" y2="56471"/>
                        <a14:foregroundMark x1="82941" y1="60882" x2="85294" y2="76176"/>
                        <a14:foregroundMark x1="85294" y1="76176" x2="83824" y2="76176"/>
                      </a14:backgroundRemoval>
                    </a14:imgEffect>
                  </a14:imgLayer>
                </a14:imgProps>
              </a:ext>
              <a:ext uri="{28A0092B-C50C-407E-A947-70E740481C1C}">
                <a14:useLocalDpi xmlns:a14="http://schemas.microsoft.com/office/drawing/2010/main" val="0"/>
              </a:ext>
            </a:extLst>
          </a:blip>
          <a:srcRect/>
          <a:stretch>
            <a:fillRect/>
          </a:stretch>
        </p:blipFill>
        <p:spPr bwMode="auto">
          <a:xfrm>
            <a:off x="3810001" y="4597347"/>
            <a:ext cx="1036320" cy="103632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6F64C93A-5446-A425-6565-301861E7CB0B}"/>
              </a:ext>
            </a:extLst>
          </p:cNvPr>
          <p:cNvSpPr txBox="1"/>
          <p:nvPr/>
        </p:nvSpPr>
        <p:spPr>
          <a:xfrm>
            <a:off x="3660555" y="4305370"/>
            <a:ext cx="1322926" cy="369332"/>
          </a:xfrm>
          <a:prstGeom prst="rect">
            <a:avLst/>
          </a:prstGeom>
          <a:noFill/>
        </p:spPr>
        <p:txBody>
          <a:bodyPr wrap="none" rtlCol="0">
            <a:spAutoFit/>
          </a:bodyPr>
          <a:lstStyle/>
          <a:p>
            <a:pPr algn="ctr"/>
            <a:r>
              <a:rPr kumimoji="1" lang="en-US" altLang="ja-JP" dirty="0"/>
              <a:t>Web</a:t>
            </a:r>
            <a:r>
              <a:rPr kumimoji="1" lang="ja-JP" altLang="en-US" dirty="0"/>
              <a:t>サーバ</a:t>
            </a:r>
          </a:p>
        </p:txBody>
      </p:sp>
      <p:pic>
        <p:nvPicPr>
          <p:cNvPr id="7" name="コンテンツ プレースホルダー 6" descr="アイコン&#10;&#10;自動的に生成された説明">
            <a:extLst>
              <a:ext uri="{FF2B5EF4-FFF2-40B4-BE49-F238E27FC236}">
                <a16:creationId xmlns:a16="http://schemas.microsoft.com/office/drawing/2014/main" id="{A81D868C-2B20-908A-26E8-09B091CA059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16746" y="4538699"/>
            <a:ext cx="1322926" cy="1322926"/>
          </a:xfrm>
        </p:spPr>
      </p:pic>
      <p:sp>
        <p:nvSpPr>
          <p:cNvPr id="11" name="テキスト ボックス 10">
            <a:extLst>
              <a:ext uri="{FF2B5EF4-FFF2-40B4-BE49-F238E27FC236}">
                <a16:creationId xmlns:a16="http://schemas.microsoft.com/office/drawing/2014/main" id="{8E5E8B92-0A22-61DA-9462-CF0984A73D90}"/>
              </a:ext>
            </a:extLst>
          </p:cNvPr>
          <p:cNvSpPr txBox="1"/>
          <p:nvPr/>
        </p:nvSpPr>
        <p:spPr>
          <a:xfrm>
            <a:off x="1024210" y="4330986"/>
            <a:ext cx="1107997" cy="369332"/>
          </a:xfrm>
          <a:prstGeom prst="rect">
            <a:avLst/>
          </a:prstGeom>
          <a:noFill/>
        </p:spPr>
        <p:txBody>
          <a:bodyPr wrap="none" rtlCol="0">
            <a:spAutoFit/>
          </a:bodyPr>
          <a:lstStyle/>
          <a:p>
            <a:pPr algn="ctr"/>
            <a:r>
              <a:rPr kumimoji="1" lang="ja-JP" altLang="en-US" dirty="0"/>
              <a:t>パソコン</a:t>
            </a:r>
          </a:p>
        </p:txBody>
      </p:sp>
      <p:sp>
        <p:nvSpPr>
          <p:cNvPr id="8" name="矢印: 右 7">
            <a:extLst>
              <a:ext uri="{FF2B5EF4-FFF2-40B4-BE49-F238E27FC236}">
                <a16:creationId xmlns:a16="http://schemas.microsoft.com/office/drawing/2014/main" id="{431DD58E-A339-F989-EA43-3FC5E86598BB}"/>
              </a:ext>
            </a:extLst>
          </p:cNvPr>
          <p:cNvSpPr/>
          <p:nvPr/>
        </p:nvSpPr>
        <p:spPr>
          <a:xfrm>
            <a:off x="2407383" y="4700318"/>
            <a:ext cx="1322926" cy="933349"/>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1100" dirty="0"/>
              <a:t>アップロード</a:t>
            </a:r>
          </a:p>
        </p:txBody>
      </p:sp>
      <p:sp>
        <p:nvSpPr>
          <p:cNvPr id="10" name="テキスト ボックス 9">
            <a:extLst>
              <a:ext uri="{FF2B5EF4-FFF2-40B4-BE49-F238E27FC236}">
                <a16:creationId xmlns:a16="http://schemas.microsoft.com/office/drawing/2014/main" id="{75272E31-99DD-34AA-0D35-B0B4984036EE}"/>
              </a:ext>
            </a:extLst>
          </p:cNvPr>
          <p:cNvSpPr txBox="1"/>
          <p:nvPr/>
        </p:nvSpPr>
        <p:spPr>
          <a:xfrm>
            <a:off x="246543" y="1868811"/>
            <a:ext cx="4714078" cy="1431674"/>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kumimoji="1" lang="ja-JP" altLang="en-US" sz="2000" dirty="0"/>
              <a:t>プロバイダの </a:t>
            </a:r>
            <a:r>
              <a:rPr kumimoji="1" lang="en-US" altLang="ja-JP" sz="2000" dirty="0"/>
              <a:t>Web</a:t>
            </a:r>
            <a:r>
              <a:rPr kumimoji="1" lang="ja-JP" altLang="en-US" sz="2000" dirty="0"/>
              <a:t>サーバを借りる</a:t>
            </a:r>
            <a:endParaRPr kumimoji="1" lang="en-US" altLang="ja-JP" sz="2000" dirty="0"/>
          </a:p>
          <a:p>
            <a:pPr marL="800100" lvl="1" indent="-342900">
              <a:lnSpc>
                <a:spcPct val="150000"/>
              </a:lnSpc>
              <a:buFont typeface="Wingdings" panose="05000000000000000000" pitchFamily="2" charset="2"/>
              <a:buChar char="l"/>
            </a:pPr>
            <a:r>
              <a:rPr kumimoji="1" lang="en-US" altLang="ja-JP" sz="2000" dirty="0"/>
              <a:t>HTML, CSS, JavaScript </a:t>
            </a:r>
            <a:r>
              <a:rPr kumimoji="1" lang="ja-JP" altLang="en-US" sz="2000" dirty="0"/>
              <a:t>で作成</a:t>
            </a:r>
            <a:endParaRPr kumimoji="1" lang="en-US" altLang="ja-JP" sz="2000" dirty="0"/>
          </a:p>
          <a:p>
            <a:pPr marL="800100" lvl="1" indent="-342900">
              <a:lnSpc>
                <a:spcPct val="150000"/>
              </a:lnSpc>
              <a:buFont typeface="Wingdings" panose="05000000000000000000" pitchFamily="2" charset="2"/>
              <a:buChar char="l"/>
            </a:pPr>
            <a:r>
              <a:rPr kumimoji="1" lang="ja-JP" altLang="en-US" sz="2000" dirty="0"/>
              <a:t>ページのデータをアップロード</a:t>
            </a:r>
            <a:endParaRPr kumimoji="1" lang="en-US" altLang="ja-JP" sz="2000" dirty="0"/>
          </a:p>
        </p:txBody>
      </p:sp>
      <p:sp>
        <p:nvSpPr>
          <p:cNvPr id="15" name="テキスト ボックス 14">
            <a:extLst>
              <a:ext uri="{FF2B5EF4-FFF2-40B4-BE49-F238E27FC236}">
                <a16:creationId xmlns:a16="http://schemas.microsoft.com/office/drawing/2014/main" id="{4DBBAD58-7875-B84E-DC85-B0546310D48D}"/>
              </a:ext>
            </a:extLst>
          </p:cNvPr>
          <p:cNvSpPr txBox="1"/>
          <p:nvPr/>
        </p:nvSpPr>
        <p:spPr>
          <a:xfrm>
            <a:off x="246543" y="3317923"/>
            <a:ext cx="6571343" cy="970009"/>
          </a:xfrm>
          <a:prstGeom prst="rect">
            <a:avLst/>
          </a:prstGeom>
          <a:noFill/>
        </p:spPr>
        <p:txBody>
          <a:bodyPr wrap="square" rtlCol="0">
            <a:spAutoFit/>
          </a:bodyPr>
          <a:lstStyle/>
          <a:p>
            <a:pPr>
              <a:lnSpc>
                <a:spcPct val="150000"/>
              </a:lnSpc>
            </a:pPr>
            <a:r>
              <a:rPr kumimoji="1" lang="en-US" altLang="ja-JP" sz="2000" dirty="0"/>
              <a:t>(</a:t>
            </a:r>
            <a:r>
              <a:rPr kumimoji="1" lang="ja-JP" altLang="en-US" sz="2000" dirty="0"/>
              <a:t>例</a:t>
            </a:r>
            <a:r>
              <a:rPr kumimoji="1" lang="en-US" altLang="ja-JP" sz="2000" dirty="0"/>
              <a:t>) ASAHI</a:t>
            </a:r>
            <a:r>
              <a:rPr kumimoji="1" lang="ja-JP" altLang="en-US" sz="2000" dirty="0"/>
              <a:t>ネット</a:t>
            </a:r>
            <a:endParaRPr kumimoji="1" lang="en-US" altLang="ja-JP" sz="2000" dirty="0"/>
          </a:p>
          <a:p>
            <a:pPr marL="800100" lvl="1" indent="-342900">
              <a:lnSpc>
                <a:spcPct val="150000"/>
              </a:lnSpc>
              <a:buFont typeface="Wingdings" panose="05000000000000000000" pitchFamily="2" charset="2"/>
              <a:buChar char="l"/>
            </a:pPr>
            <a:r>
              <a:rPr kumimoji="1" lang="en-US" altLang="ja-JP" sz="2000" dirty="0"/>
              <a:t>https://www.asahi-net.or.jp/~</a:t>
            </a:r>
            <a:r>
              <a:rPr kumimoji="1" lang="ja-JP" altLang="en-US" sz="2000" dirty="0"/>
              <a:t>ユーザ</a:t>
            </a:r>
            <a:r>
              <a:rPr kumimoji="1" lang="en-US" altLang="ja-JP" sz="2000" dirty="0"/>
              <a:t>ID/</a:t>
            </a:r>
            <a:endParaRPr kumimoji="1" lang="ja-JP" altLang="en-US" sz="2000" dirty="0"/>
          </a:p>
        </p:txBody>
      </p:sp>
      <p:sp>
        <p:nvSpPr>
          <p:cNvPr id="16" name="テキスト ボックス 15">
            <a:extLst>
              <a:ext uri="{FF2B5EF4-FFF2-40B4-BE49-F238E27FC236}">
                <a16:creationId xmlns:a16="http://schemas.microsoft.com/office/drawing/2014/main" id="{72E6066D-D7D4-EF34-6033-D577A0DF1542}"/>
              </a:ext>
            </a:extLst>
          </p:cNvPr>
          <p:cNvSpPr txBox="1"/>
          <p:nvPr/>
        </p:nvSpPr>
        <p:spPr>
          <a:xfrm>
            <a:off x="5312092" y="1868811"/>
            <a:ext cx="3831908" cy="2808076"/>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kumimoji="1" lang="ja-JP" altLang="en-US" sz="2000" dirty="0"/>
              <a:t>ブログサービスを使う</a:t>
            </a:r>
            <a:endParaRPr kumimoji="1" lang="en-US" altLang="ja-JP" sz="2000" dirty="0"/>
          </a:p>
          <a:p>
            <a:pPr marL="800100" lvl="1" indent="-342900">
              <a:lnSpc>
                <a:spcPct val="150000"/>
              </a:lnSpc>
              <a:buFont typeface="Wingdings" panose="05000000000000000000" pitchFamily="2" charset="2"/>
              <a:buChar char="l"/>
            </a:pPr>
            <a:r>
              <a:rPr kumimoji="1" lang="en-US" altLang="ja-JP" sz="2000" dirty="0"/>
              <a:t>Ameba </a:t>
            </a:r>
            <a:r>
              <a:rPr kumimoji="1" lang="ja-JP" altLang="en-US" sz="2000" dirty="0"/>
              <a:t>ブログ</a:t>
            </a:r>
            <a:endParaRPr kumimoji="1" lang="en-US" altLang="ja-JP" sz="2000" dirty="0"/>
          </a:p>
          <a:p>
            <a:pPr marL="800100" lvl="1" indent="-342900">
              <a:lnSpc>
                <a:spcPct val="150000"/>
              </a:lnSpc>
              <a:buFont typeface="Wingdings" panose="05000000000000000000" pitchFamily="2" charset="2"/>
              <a:buChar char="l"/>
            </a:pPr>
            <a:r>
              <a:rPr kumimoji="1" lang="ja-JP" altLang="en-US" sz="2000" dirty="0"/>
              <a:t>はてなブログ</a:t>
            </a:r>
            <a:endParaRPr kumimoji="1" lang="en-US" altLang="ja-JP" sz="2000" dirty="0"/>
          </a:p>
          <a:p>
            <a:pPr marL="800100" lvl="1" indent="-342900">
              <a:lnSpc>
                <a:spcPct val="150000"/>
              </a:lnSpc>
              <a:buFont typeface="Wingdings" panose="05000000000000000000" pitchFamily="2" charset="2"/>
              <a:buChar char="l"/>
            </a:pPr>
            <a:endParaRPr kumimoji="1" lang="en-US" altLang="ja-JP" sz="2000" dirty="0"/>
          </a:p>
          <a:p>
            <a:pPr marL="342900" indent="-342900">
              <a:lnSpc>
                <a:spcPct val="150000"/>
              </a:lnSpc>
              <a:buFont typeface="Wingdings" panose="05000000000000000000" pitchFamily="2" charset="2"/>
              <a:buChar char="l"/>
            </a:pPr>
            <a:r>
              <a:rPr kumimoji="1" lang="en-US" altLang="ja-JP" sz="2000" dirty="0"/>
              <a:t>https://ameblo.jp/</a:t>
            </a:r>
            <a:r>
              <a:rPr kumimoji="1" lang="ja-JP" altLang="en-US" sz="2000" dirty="0"/>
              <a:t>ユーザ</a:t>
            </a:r>
            <a:r>
              <a:rPr kumimoji="1" lang="en-US" altLang="ja-JP" sz="2000" dirty="0"/>
              <a:t>ID/</a:t>
            </a:r>
          </a:p>
          <a:p>
            <a:pPr marL="342900" indent="-342900">
              <a:lnSpc>
                <a:spcPct val="150000"/>
              </a:lnSpc>
              <a:buFont typeface="Wingdings" panose="05000000000000000000" pitchFamily="2" charset="2"/>
              <a:buChar char="l"/>
            </a:pPr>
            <a:endParaRPr kumimoji="1" lang="en-US" altLang="ja-JP" sz="2000" dirty="0"/>
          </a:p>
        </p:txBody>
      </p:sp>
      <p:pic>
        <p:nvPicPr>
          <p:cNvPr id="17" name="Picture 4" descr="ウェブサーバイラスト／無料イラストなら「イラストAC」">
            <a:extLst>
              <a:ext uri="{FF2B5EF4-FFF2-40B4-BE49-F238E27FC236}">
                <a16:creationId xmlns:a16="http://schemas.microsoft.com/office/drawing/2014/main" id="{C7683419-43E1-A095-1BF7-36152BC46AF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2059" l="10000" r="90000">
                        <a14:foregroundMark x1="42941" y1="52059" x2="80588" y2="63235"/>
                        <a14:foregroundMark x1="80588" y1="63235" x2="64706" y2="56176"/>
                        <a14:foregroundMark x1="64706" y1="56176" x2="80882" y2="59118"/>
                        <a14:foregroundMark x1="80882" y1="59118" x2="85882" y2="75882"/>
                        <a14:foregroundMark x1="85882" y1="75882" x2="71471" y2="87353"/>
                        <a14:foregroundMark x1="71471" y1="87353" x2="20588" y2="89412"/>
                        <a14:foregroundMark x1="20588" y1="89412" x2="21471" y2="79412"/>
                        <a14:foregroundMark x1="60294" y1="60294" x2="56471" y2="75882"/>
                        <a14:foregroundMark x1="56471" y1="75882" x2="59118" y2="85000"/>
                        <a14:foregroundMark x1="46765" y1="55000" x2="36471" y2="54706"/>
                        <a14:foregroundMark x1="14706" y1="92059" x2="20294" y2="90588"/>
                        <a14:foregroundMark x1="66176" y1="92059" x2="70294" y2="76765"/>
                        <a14:foregroundMark x1="70294" y1="76765" x2="63235" y2="62647"/>
                        <a14:foregroundMark x1="63235" y1="62647" x2="58529" y2="78529"/>
                        <a14:foregroundMark x1="58529" y1="78529" x2="71765" y2="86471"/>
                        <a14:foregroundMark x1="71765" y1="86471" x2="78824" y2="66765"/>
                        <a14:foregroundMark x1="78824" y1="66765" x2="69412" y2="51765"/>
                        <a14:foregroundMark x1="69412" y1="51765" x2="82647" y2="63529"/>
                        <a14:foregroundMark x1="82647" y1="63529" x2="86471" y2="79412"/>
                        <a14:foregroundMark x1="86471" y1="79412" x2="76765" y2="90882"/>
                        <a14:foregroundMark x1="66176" y1="65588" x2="58235" y2="75000"/>
                        <a14:foregroundMark x1="57353" y1="59118" x2="58824" y2="80000"/>
                        <a14:foregroundMark x1="58824" y1="80000" x2="54706" y2="65882"/>
                        <a14:foregroundMark x1="54706" y1="65882" x2="59118" y2="82059"/>
                        <a14:foregroundMark x1="59118" y1="82059" x2="64412" y2="84118"/>
                        <a14:foregroundMark x1="77059" y1="89118" x2="70000" y2="90882"/>
                        <a14:foregroundMark x1="70882" y1="68235" x2="82353" y2="78235"/>
                        <a14:foregroundMark x1="82353" y1="78235" x2="81471" y2="77059"/>
                        <a14:foregroundMark x1="73529" y1="55000" x2="76471" y2="56471"/>
                        <a14:foregroundMark x1="82941" y1="60882" x2="85294" y2="76176"/>
                        <a14:foregroundMark x1="85294" y1="76176" x2="83824" y2="76176"/>
                      </a14:backgroundRemoval>
                    </a14:imgEffect>
                  </a14:imgLayer>
                </a14:imgProps>
              </a:ext>
              <a:ext uri="{28A0092B-C50C-407E-A947-70E740481C1C}">
                <a14:useLocalDpi xmlns:a14="http://schemas.microsoft.com/office/drawing/2010/main" val="0"/>
              </a:ext>
            </a:extLst>
          </a:blip>
          <a:srcRect/>
          <a:stretch>
            <a:fillRect/>
          </a:stretch>
        </p:blipFill>
        <p:spPr bwMode="auto">
          <a:xfrm>
            <a:off x="7502817" y="4622963"/>
            <a:ext cx="1036320" cy="1036320"/>
          </a:xfrm>
          <a:prstGeom prst="rect">
            <a:avLst/>
          </a:prstGeom>
          <a:noFill/>
          <a:extLst>
            <a:ext uri="{909E8E84-426E-40DD-AFC4-6F175D3DCCD1}">
              <a14:hiddenFill xmlns:a14="http://schemas.microsoft.com/office/drawing/2010/main">
                <a:solidFill>
                  <a:srgbClr val="FFFFFF"/>
                </a:solidFill>
              </a14:hiddenFill>
            </a:ext>
          </a:extLst>
        </p:spPr>
      </p:pic>
      <p:sp>
        <p:nvSpPr>
          <p:cNvPr id="18" name="テキスト ボックス 17">
            <a:extLst>
              <a:ext uri="{FF2B5EF4-FFF2-40B4-BE49-F238E27FC236}">
                <a16:creationId xmlns:a16="http://schemas.microsoft.com/office/drawing/2014/main" id="{F757FF15-5792-7620-0B86-7BCA5631A86A}"/>
              </a:ext>
            </a:extLst>
          </p:cNvPr>
          <p:cNvSpPr txBox="1"/>
          <p:nvPr/>
        </p:nvSpPr>
        <p:spPr>
          <a:xfrm>
            <a:off x="7353371" y="4330986"/>
            <a:ext cx="1322926" cy="369332"/>
          </a:xfrm>
          <a:prstGeom prst="rect">
            <a:avLst/>
          </a:prstGeom>
          <a:noFill/>
        </p:spPr>
        <p:txBody>
          <a:bodyPr wrap="none" rtlCol="0">
            <a:spAutoFit/>
          </a:bodyPr>
          <a:lstStyle/>
          <a:p>
            <a:pPr algn="ctr"/>
            <a:r>
              <a:rPr kumimoji="1" lang="en-US" altLang="ja-JP" dirty="0"/>
              <a:t>Web</a:t>
            </a:r>
            <a:r>
              <a:rPr kumimoji="1" lang="ja-JP" altLang="en-US" dirty="0"/>
              <a:t>サーバ</a:t>
            </a:r>
          </a:p>
        </p:txBody>
      </p:sp>
      <p:sp>
        <p:nvSpPr>
          <p:cNvPr id="19" name="矢印: 右 18">
            <a:extLst>
              <a:ext uri="{FF2B5EF4-FFF2-40B4-BE49-F238E27FC236}">
                <a16:creationId xmlns:a16="http://schemas.microsoft.com/office/drawing/2014/main" id="{29476430-5985-68A4-B53B-18A7B2BDF4EA}"/>
              </a:ext>
            </a:extLst>
          </p:cNvPr>
          <p:cNvSpPr/>
          <p:nvPr/>
        </p:nvSpPr>
        <p:spPr>
          <a:xfrm>
            <a:off x="6544422" y="4841445"/>
            <a:ext cx="883991" cy="548124"/>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sz="1100" dirty="0"/>
          </a:p>
        </p:txBody>
      </p:sp>
      <p:sp>
        <p:nvSpPr>
          <p:cNvPr id="20" name="テキスト ボックス 19">
            <a:extLst>
              <a:ext uri="{FF2B5EF4-FFF2-40B4-BE49-F238E27FC236}">
                <a16:creationId xmlns:a16="http://schemas.microsoft.com/office/drawing/2014/main" id="{309183C1-E586-1D47-6F5A-36E0ADFF8523}"/>
              </a:ext>
            </a:extLst>
          </p:cNvPr>
          <p:cNvSpPr txBox="1"/>
          <p:nvPr/>
        </p:nvSpPr>
        <p:spPr>
          <a:xfrm>
            <a:off x="5564227" y="4843826"/>
            <a:ext cx="877163" cy="646331"/>
          </a:xfrm>
          <a:prstGeom prst="rect">
            <a:avLst/>
          </a:prstGeom>
          <a:noFill/>
        </p:spPr>
        <p:txBody>
          <a:bodyPr wrap="none" rtlCol="0">
            <a:spAutoFit/>
          </a:bodyPr>
          <a:lstStyle/>
          <a:p>
            <a:pPr algn="ctr"/>
            <a:r>
              <a:rPr kumimoji="1" lang="ja-JP" altLang="en-US" dirty="0"/>
              <a:t>記事を</a:t>
            </a:r>
            <a:br>
              <a:rPr kumimoji="1" lang="en-US" altLang="ja-JP" dirty="0"/>
            </a:br>
            <a:r>
              <a:rPr kumimoji="1" lang="ja-JP" altLang="en-US" dirty="0"/>
              <a:t>書込む</a:t>
            </a:r>
          </a:p>
        </p:txBody>
      </p:sp>
      <p:sp>
        <p:nvSpPr>
          <p:cNvPr id="21" name="吹き出し: 角を丸めた四角形 20">
            <a:extLst>
              <a:ext uri="{FF2B5EF4-FFF2-40B4-BE49-F238E27FC236}">
                <a16:creationId xmlns:a16="http://schemas.microsoft.com/office/drawing/2014/main" id="{D29B293C-5B4A-23F2-A9A5-CC945BFEFAE7}"/>
              </a:ext>
            </a:extLst>
          </p:cNvPr>
          <p:cNvSpPr/>
          <p:nvPr/>
        </p:nvSpPr>
        <p:spPr>
          <a:xfrm>
            <a:off x="5312092" y="5737044"/>
            <a:ext cx="3546158" cy="754985"/>
          </a:xfrm>
          <a:prstGeom prst="wedgeRoundRectCallout">
            <a:avLst>
              <a:gd name="adj1" fmla="val -31306"/>
              <a:gd name="adj2" fmla="val -31034"/>
              <a:gd name="adj3" fmla="val 16667"/>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solidFill>
                  <a:schemeClr val="tx1"/>
                </a:solidFill>
              </a:rPr>
              <a:t>BLOG</a:t>
            </a:r>
            <a:r>
              <a:rPr kumimoji="1" lang="ja-JP" altLang="en-US" dirty="0">
                <a:solidFill>
                  <a:schemeClr val="tx1"/>
                </a:solidFill>
              </a:rPr>
              <a:t>サービスを借りる</a:t>
            </a:r>
            <a:endParaRPr kumimoji="1" lang="en-US" altLang="ja-JP" dirty="0">
              <a:solidFill>
                <a:schemeClr val="tx1"/>
              </a:solidFill>
            </a:endParaRPr>
          </a:p>
          <a:p>
            <a:pPr algn="ctr"/>
            <a:r>
              <a:rPr kumimoji="1" lang="en-US" altLang="ja-JP" sz="2400" dirty="0">
                <a:solidFill>
                  <a:srgbClr val="FF0000"/>
                </a:solidFill>
              </a:rPr>
              <a:t>SaaS </a:t>
            </a:r>
            <a:r>
              <a:rPr kumimoji="1" lang="en-US" altLang="ja-JP" sz="2000" dirty="0">
                <a:solidFill>
                  <a:srgbClr val="FF0000"/>
                </a:solidFill>
              </a:rPr>
              <a:t>(Software as a Service)</a:t>
            </a:r>
            <a:endParaRPr kumimoji="1" lang="en-US" altLang="ja-JP" sz="2400" dirty="0">
              <a:solidFill>
                <a:srgbClr val="FF0000"/>
              </a:solidFill>
            </a:endParaRPr>
          </a:p>
        </p:txBody>
      </p:sp>
      <p:sp>
        <p:nvSpPr>
          <p:cNvPr id="22" name="吹き出し: 角を丸めた四角形 21">
            <a:extLst>
              <a:ext uri="{FF2B5EF4-FFF2-40B4-BE49-F238E27FC236}">
                <a16:creationId xmlns:a16="http://schemas.microsoft.com/office/drawing/2014/main" id="{D74C4291-C08D-DDD6-8987-C3BBAF38B374}"/>
              </a:ext>
            </a:extLst>
          </p:cNvPr>
          <p:cNvSpPr/>
          <p:nvPr/>
        </p:nvSpPr>
        <p:spPr>
          <a:xfrm>
            <a:off x="1040227" y="5734899"/>
            <a:ext cx="3546158" cy="754985"/>
          </a:xfrm>
          <a:prstGeom prst="wedgeRoundRectCallout">
            <a:avLst>
              <a:gd name="adj1" fmla="val -25394"/>
              <a:gd name="adj2" fmla="val -29521"/>
              <a:gd name="adj3" fmla="val 16667"/>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solidFill>
                  <a:schemeClr val="tx1"/>
                </a:solidFill>
              </a:rPr>
              <a:t>Web</a:t>
            </a:r>
            <a:r>
              <a:rPr kumimoji="1" lang="ja-JP" altLang="en-US" dirty="0">
                <a:solidFill>
                  <a:schemeClr val="tx1"/>
                </a:solidFill>
              </a:rPr>
              <a:t>サーバの一部を借りる</a:t>
            </a:r>
            <a:endParaRPr kumimoji="1" lang="en-US" altLang="ja-JP" dirty="0">
              <a:solidFill>
                <a:schemeClr val="tx1"/>
              </a:solidFill>
            </a:endParaRPr>
          </a:p>
          <a:p>
            <a:pPr algn="ctr"/>
            <a:r>
              <a:rPr kumimoji="1" lang="en-US" altLang="ja-JP" sz="2400" dirty="0">
                <a:solidFill>
                  <a:srgbClr val="FF0000"/>
                </a:solidFill>
              </a:rPr>
              <a:t>PaaS </a:t>
            </a:r>
            <a:r>
              <a:rPr kumimoji="1" lang="en-US" altLang="ja-JP" sz="2000" dirty="0">
                <a:solidFill>
                  <a:srgbClr val="FF0000"/>
                </a:solidFill>
              </a:rPr>
              <a:t>(Platform as a Service)</a:t>
            </a:r>
          </a:p>
        </p:txBody>
      </p:sp>
    </p:spTree>
    <p:extLst>
      <p:ext uri="{BB962C8B-B14F-4D97-AF65-F5344CB8AC3E}">
        <p14:creationId xmlns:p14="http://schemas.microsoft.com/office/powerpoint/2010/main" val="177404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ビジネスマンにオススメ！今すぐ活用すべきクラウドサービス22選｜ferret">
            <a:extLst>
              <a:ext uri="{FF2B5EF4-FFF2-40B4-BE49-F238E27FC236}">
                <a16:creationId xmlns:a16="http://schemas.microsoft.com/office/drawing/2014/main" id="{69F7B908-EA86-0DA8-0692-DE57107B7320}"/>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5669280" y="3428268"/>
            <a:ext cx="3200400" cy="2403220"/>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D5880D59-10D0-2141-50E5-61C2859F7272}"/>
              </a:ext>
            </a:extLst>
          </p:cNvPr>
          <p:cNvSpPr>
            <a:spLocks noGrp="1"/>
          </p:cNvSpPr>
          <p:nvPr>
            <p:ph type="title"/>
          </p:nvPr>
        </p:nvSpPr>
        <p:spPr/>
        <p:txBody>
          <a:bodyPr/>
          <a:lstStyle/>
          <a:p>
            <a:r>
              <a:rPr kumimoji="1" lang="ja-JP" altLang="en-US" dirty="0"/>
              <a:t>会社のホームページを作りたい</a:t>
            </a:r>
          </a:p>
        </p:txBody>
      </p:sp>
      <p:sp>
        <p:nvSpPr>
          <p:cNvPr id="3" name="コンテンツ プレースホルダー 2">
            <a:extLst>
              <a:ext uri="{FF2B5EF4-FFF2-40B4-BE49-F238E27FC236}">
                <a16:creationId xmlns:a16="http://schemas.microsoft.com/office/drawing/2014/main" id="{EF99D150-D3A7-D4BE-B657-586347096A86}"/>
              </a:ext>
            </a:extLst>
          </p:cNvPr>
          <p:cNvSpPr>
            <a:spLocks noGrp="1"/>
          </p:cNvSpPr>
          <p:nvPr>
            <p:ph idx="1"/>
          </p:nvPr>
        </p:nvSpPr>
        <p:spPr>
          <a:xfrm>
            <a:off x="956060" y="2015733"/>
            <a:ext cx="7546204" cy="4305057"/>
          </a:xfrm>
        </p:spPr>
        <p:txBody>
          <a:bodyPr>
            <a:normAutofit/>
          </a:bodyPr>
          <a:lstStyle/>
          <a:p>
            <a:r>
              <a:rPr kumimoji="1" lang="en-US" altLang="ja-JP" sz="2400" dirty="0"/>
              <a:t>WordPress </a:t>
            </a:r>
            <a:r>
              <a:rPr lang="ja-JP" altLang="en-US" sz="2400" dirty="0"/>
              <a:t>をインストールしてある</a:t>
            </a:r>
            <a:r>
              <a:rPr kumimoji="1" lang="ja-JP" altLang="en-US" sz="2400" dirty="0"/>
              <a:t>サーバを借りる</a:t>
            </a:r>
            <a:endParaRPr kumimoji="1" lang="en-US" altLang="ja-JP" sz="2400" dirty="0"/>
          </a:p>
          <a:p>
            <a:pPr lvl="1"/>
            <a:r>
              <a:rPr lang="en-US" altLang="ja-JP" sz="2400" dirty="0">
                <a:solidFill>
                  <a:srgbClr val="FF0000"/>
                </a:solidFill>
              </a:rPr>
              <a:t>SaaS ? / PaaS ?</a:t>
            </a:r>
          </a:p>
          <a:p>
            <a:r>
              <a:rPr lang="en-US" altLang="ja-JP" sz="2400" dirty="0"/>
              <a:t>Microsoft - Azure Marketplace</a:t>
            </a:r>
          </a:p>
          <a:p>
            <a:r>
              <a:rPr lang="en-US" altLang="ja-JP" sz="2400" dirty="0"/>
              <a:t>Amazon – AWS </a:t>
            </a:r>
            <a:r>
              <a:rPr lang="ja-JP" altLang="en-US" sz="2400" dirty="0"/>
              <a:t>に </a:t>
            </a:r>
            <a:r>
              <a:rPr lang="en-US" altLang="ja-JP" sz="2400" dirty="0"/>
              <a:t>WordPress</a:t>
            </a:r>
          </a:p>
          <a:p>
            <a:endParaRPr lang="en-US" altLang="ja-JP" sz="2400" dirty="0"/>
          </a:p>
          <a:p>
            <a:r>
              <a:rPr lang="ja-JP" altLang="en-US" sz="2400" dirty="0"/>
              <a:t>会社のドメイン名も申請</a:t>
            </a:r>
            <a:r>
              <a:rPr lang="en-US" altLang="ja-JP" sz="2400" dirty="0"/>
              <a:t> </a:t>
            </a:r>
          </a:p>
        </p:txBody>
      </p:sp>
    </p:spTree>
    <p:extLst>
      <p:ext uri="{BB962C8B-B14F-4D97-AF65-F5344CB8AC3E}">
        <p14:creationId xmlns:p14="http://schemas.microsoft.com/office/powerpoint/2010/main" val="2415003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33898A-056A-4CD8-BD84-3896D870F328}"/>
              </a:ext>
            </a:extLst>
          </p:cNvPr>
          <p:cNvSpPr>
            <a:spLocks noGrp="1"/>
          </p:cNvSpPr>
          <p:nvPr>
            <p:ph type="title"/>
          </p:nvPr>
        </p:nvSpPr>
        <p:spPr/>
        <p:txBody>
          <a:bodyPr>
            <a:normAutofit fontScale="90000"/>
          </a:bodyPr>
          <a:lstStyle/>
          <a:p>
            <a:r>
              <a:rPr kumimoji="1" lang="ja-JP" altLang="en-US" cap="none" dirty="0"/>
              <a:t>本日の目標</a:t>
            </a:r>
            <a:br>
              <a:rPr kumimoji="1" lang="en-US" altLang="ja-JP" cap="none" dirty="0"/>
            </a:br>
            <a:r>
              <a:rPr kumimoji="1" lang="en-US" altLang="ja-JP" sz="2200" cap="none" dirty="0"/>
              <a:t>		</a:t>
            </a:r>
            <a:r>
              <a:rPr lang="en-US" altLang="ja-JP" sz="2200" b="1" i="0" cap="none" dirty="0">
                <a:solidFill>
                  <a:srgbClr val="0070C0"/>
                </a:solidFill>
                <a:effectLst/>
                <a:latin typeface="+mn-ea"/>
              </a:rPr>
              <a:t>JavaScript</a:t>
            </a:r>
            <a:r>
              <a:rPr lang="ja-JP" altLang="ja-JP" sz="2200" b="1" i="0" cap="none" dirty="0">
                <a:solidFill>
                  <a:srgbClr val="0070C0"/>
                </a:solidFill>
                <a:effectLst/>
                <a:latin typeface="+mn-ea"/>
              </a:rPr>
              <a:t>による</a:t>
            </a:r>
            <a:br>
              <a:rPr lang="en-US" altLang="ja-JP" sz="2200" b="1" i="0" cap="none" dirty="0">
                <a:solidFill>
                  <a:srgbClr val="0070C0"/>
                </a:solidFill>
                <a:effectLst/>
                <a:latin typeface="+mn-ea"/>
              </a:rPr>
            </a:br>
            <a:r>
              <a:rPr lang="en-US" altLang="ja-JP" sz="2200" b="1" i="0" cap="none" dirty="0">
                <a:solidFill>
                  <a:srgbClr val="0070C0"/>
                </a:solidFill>
                <a:effectLst/>
                <a:latin typeface="+mn-ea"/>
              </a:rPr>
              <a:t>		</a:t>
            </a:r>
            <a:r>
              <a:rPr lang="ja-JP" altLang="ja-JP" sz="2200" b="1" i="0" cap="none" dirty="0">
                <a:solidFill>
                  <a:srgbClr val="0070C0"/>
                </a:solidFill>
                <a:effectLst/>
                <a:latin typeface="+mn-ea"/>
              </a:rPr>
              <a:t>フロントエンドプログラミン</a:t>
            </a:r>
            <a:r>
              <a:rPr lang="ja-JP" altLang="en-US" sz="2200" b="1" i="0" cap="none" dirty="0">
                <a:solidFill>
                  <a:srgbClr val="0070C0"/>
                </a:solidFill>
                <a:effectLst/>
                <a:latin typeface="+mn-ea"/>
              </a:rPr>
              <a:t>グ</a:t>
            </a:r>
            <a:r>
              <a:rPr lang="en-US" altLang="ja-JP" sz="2200" b="1" i="0" cap="none" dirty="0">
                <a:solidFill>
                  <a:srgbClr val="0070C0"/>
                </a:solidFill>
                <a:effectLst/>
                <a:latin typeface="+mn-ea"/>
              </a:rPr>
              <a:t>(10/08)</a:t>
            </a:r>
            <a:endParaRPr kumimoji="1" lang="ja-JP" altLang="en-US" sz="2200" cap="none" dirty="0"/>
          </a:p>
        </p:txBody>
      </p:sp>
      <p:sp>
        <p:nvSpPr>
          <p:cNvPr id="3" name="コンテンツ プレースホルダー 2">
            <a:extLst>
              <a:ext uri="{FF2B5EF4-FFF2-40B4-BE49-F238E27FC236}">
                <a16:creationId xmlns:a16="http://schemas.microsoft.com/office/drawing/2014/main" id="{B23DF8F8-FE70-4551-9D27-F47A26309439}"/>
              </a:ext>
            </a:extLst>
          </p:cNvPr>
          <p:cNvSpPr>
            <a:spLocks noGrp="1"/>
          </p:cNvSpPr>
          <p:nvPr>
            <p:ph idx="1"/>
          </p:nvPr>
        </p:nvSpPr>
        <p:spPr>
          <a:xfrm>
            <a:off x="311584" y="2031750"/>
            <a:ext cx="2904449" cy="2429302"/>
          </a:xfrm>
        </p:spPr>
        <p:txBody>
          <a:bodyPr>
            <a:normAutofit/>
          </a:bodyPr>
          <a:lstStyle/>
          <a:p>
            <a:r>
              <a:rPr lang="en-US" altLang="ja-JP" b="1" dirty="0">
                <a:latin typeface="+mj-ea"/>
                <a:ea typeface="+mj-ea"/>
              </a:rPr>
              <a:t>JavaScript </a:t>
            </a:r>
            <a:r>
              <a:rPr lang="ja-JP" altLang="en-US" b="1" dirty="0">
                <a:latin typeface="+mj-ea"/>
                <a:ea typeface="+mj-ea"/>
              </a:rPr>
              <a:t>とは</a:t>
            </a:r>
            <a:endParaRPr lang="en-US" altLang="ja-JP" b="1" dirty="0">
              <a:latin typeface="+mj-ea"/>
              <a:ea typeface="+mj-ea"/>
            </a:endParaRPr>
          </a:p>
          <a:p>
            <a:pPr lvl="1"/>
            <a:r>
              <a:rPr lang="en-US" altLang="ja-JP" b="1" dirty="0">
                <a:latin typeface="+mj-ea"/>
                <a:ea typeface="+mj-ea"/>
              </a:rPr>
              <a:t>Hello World</a:t>
            </a:r>
          </a:p>
          <a:p>
            <a:pPr lvl="1"/>
            <a:r>
              <a:rPr kumimoji="1" lang="ja-JP" altLang="en-US" b="1" dirty="0">
                <a:latin typeface="+mj-ea"/>
                <a:ea typeface="+mj-ea"/>
              </a:rPr>
              <a:t>基本的な型</a:t>
            </a:r>
            <a:endParaRPr kumimoji="1" lang="en-US" altLang="ja-JP" b="1" dirty="0">
              <a:latin typeface="+mj-ea"/>
              <a:ea typeface="+mj-ea"/>
            </a:endParaRPr>
          </a:p>
          <a:p>
            <a:pPr lvl="1"/>
            <a:r>
              <a:rPr lang="ja-JP" altLang="en-US" b="1" dirty="0">
                <a:latin typeface="+mj-ea"/>
                <a:ea typeface="+mj-ea"/>
              </a:rPr>
              <a:t>制御構文</a:t>
            </a:r>
            <a:endParaRPr lang="en-US" altLang="ja-JP" b="1" dirty="0">
              <a:latin typeface="+mj-ea"/>
              <a:ea typeface="+mj-ea"/>
            </a:endParaRPr>
          </a:p>
          <a:p>
            <a:pPr lvl="1"/>
            <a:r>
              <a:rPr lang="ja-JP" altLang="en-US" b="1" dirty="0">
                <a:solidFill>
                  <a:srgbClr val="FF0000"/>
                </a:solidFill>
                <a:latin typeface="+mj-ea"/>
                <a:ea typeface="+mj-ea"/>
              </a:rPr>
              <a:t>練習問題</a:t>
            </a:r>
            <a:r>
              <a:rPr lang="en-US" altLang="ja-JP" b="1" dirty="0">
                <a:solidFill>
                  <a:srgbClr val="FF0000"/>
                </a:solidFill>
                <a:latin typeface="+mj-ea"/>
                <a:ea typeface="+mj-ea"/>
              </a:rPr>
              <a:t>(</a:t>
            </a:r>
            <a:r>
              <a:rPr lang="ja-JP" altLang="en-US" b="1" dirty="0">
                <a:solidFill>
                  <a:srgbClr val="FF0000"/>
                </a:solidFill>
                <a:latin typeface="+mj-ea"/>
                <a:ea typeface="+mj-ea"/>
              </a:rPr>
              <a:t>棒グラフ</a:t>
            </a:r>
            <a:r>
              <a:rPr lang="en-US" altLang="ja-JP" b="1" dirty="0">
                <a:solidFill>
                  <a:srgbClr val="FF0000"/>
                </a:solidFill>
                <a:latin typeface="+mj-ea"/>
                <a:ea typeface="+mj-ea"/>
              </a:rPr>
              <a:t>)</a:t>
            </a:r>
          </a:p>
        </p:txBody>
      </p:sp>
      <p:pic>
        <p:nvPicPr>
          <p:cNvPr id="5" name="図 4">
            <a:extLst>
              <a:ext uri="{FF2B5EF4-FFF2-40B4-BE49-F238E27FC236}">
                <a16:creationId xmlns:a16="http://schemas.microsoft.com/office/drawing/2014/main" id="{2C079192-1F05-45B2-8C4F-9402A68E51BF}"/>
              </a:ext>
            </a:extLst>
          </p:cNvPr>
          <p:cNvPicPr>
            <a:picLocks noChangeAspect="1"/>
          </p:cNvPicPr>
          <p:nvPr/>
        </p:nvPicPr>
        <p:blipFill rotWithShape="1">
          <a:blip r:embed="rId2"/>
          <a:srcRect t="38788" r="16806" b="1698"/>
          <a:stretch/>
        </p:blipFill>
        <p:spPr>
          <a:xfrm>
            <a:off x="371685" y="4312825"/>
            <a:ext cx="2555752" cy="1522823"/>
          </a:xfrm>
          <a:prstGeom prst="rect">
            <a:avLst/>
          </a:prstGeom>
        </p:spPr>
      </p:pic>
      <p:sp>
        <p:nvSpPr>
          <p:cNvPr id="6" name="コンテンツ プレースホルダー 2">
            <a:extLst>
              <a:ext uri="{FF2B5EF4-FFF2-40B4-BE49-F238E27FC236}">
                <a16:creationId xmlns:a16="http://schemas.microsoft.com/office/drawing/2014/main" id="{36D6753D-609A-4BB8-B28B-3F0E0664A88C}"/>
              </a:ext>
            </a:extLst>
          </p:cNvPr>
          <p:cNvSpPr txBox="1">
            <a:spLocks/>
          </p:cNvSpPr>
          <p:nvPr/>
        </p:nvSpPr>
        <p:spPr>
          <a:xfrm>
            <a:off x="3841822" y="4637212"/>
            <a:ext cx="4673528" cy="2429302"/>
          </a:xfrm>
          <a:prstGeom prst="rect">
            <a:avLst/>
          </a:prstGeom>
        </p:spPr>
        <p:txBody>
          <a:bodyPr vert="horz" lIns="91440" tIns="45720" rIns="91440" bIns="45720" rtlCol="0" anchor="t">
            <a:norm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r>
              <a:rPr lang="en-US" altLang="ja-JP" dirty="0"/>
              <a:t>Web</a:t>
            </a:r>
            <a:r>
              <a:rPr lang="ja-JP" altLang="en-US" dirty="0"/>
              <a:t>の公開と</a:t>
            </a:r>
            <a:r>
              <a:rPr lang="en-US" altLang="ja-JP" dirty="0"/>
              <a:t>Web</a:t>
            </a:r>
            <a:r>
              <a:rPr lang="ja-JP" altLang="en-US" dirty="0"/>
              <a:t>サービスの公開</a:t>
            </a:r>
            <a:endParaRPr lang="en-US" altLang="ja-JP" dirty="0"/>
          </a:p>
          <a:p>
            <a:r>
              <a:rPr lang="ja-JP" altLang="en-US" dirty="0"/>
              <a:t>まとめ</a:t>
            </a:r>
          </a:p>
        </p:txBody>
      </p:sp>
      <p:sp>
        <p:nvSpPr>
          <p:cNvPr id="7" name="コンテンツ プレースホルダー 2">
            <a:extLst>
              <a:ext uri="{FF2B5EF4-FFF2-40B4-BE49-F238E27FC236}">
                <a16:creationId xmlns:a16="http://schemas.microsoft.com/office/drawing/2014/main" id="{0759FA96-F186-4966-9AA6-502ABAFE968E}"/>
              </a:ext>
            </a:extLst>
          </p:cNvPr>
          <p:cNvSpPr txBox="1">
            <a:spLocks/>
          </p:cNvSpPr>
          <p:nvPr/>
        </p:nvSpPr>
        <p:spPr>
          <a:xfrm>
            <a:off x="2781693" y="2513302"/>
            <a:ext cx="4558713" cy="2707126"/>
          </a:xfrm>
          <a:prstGeom prst="rect">
            <a:avLst/>
          </a:prstGeom>
        </p:spPr>
        <p:txBody>
          <a:bodyPr vert="horz" lIns="91440" tIns="45720" rIns="91440" bIns="45720" rtlCol="0" anchor="t">
            <a:norm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r>
              <a:rPr lang="ja-JP" altLang="en-US" b="1" dirty="0">
                <a:latin typeface="+mj-ea"/>
                <a:ea typeface="+mj-ea"/>
              </a:rPr>
              <a:t>オブジェクトを使ったプログラム</a:t>
            </a:r>
            <a:endParaRPr lang="en-US" altLang="ja-JP" b="1" dirty="0">
              <a:latin typeface="+mj-ea"/>
              <a:ea typeface="+mj-ea"/>
            </a:endParaRPr>
          </a:p>
          <a:p>
            <a:pPr lvl="1"/>
            <a:r>
              <a:rPr lang="ja-JP" altLang="en-US" b="1" dirty="0">
                <a:latin typeface="+mj-ea"/>
                <a:ea typeface="+mj-ea"/>
              </a:rPr>
              <a:t>オブジェクトと連想配列</a:t>
            </a:r>
            <a:endParaRPr lang="en-US" altLang="ja-JP" b="1" dirty="0">
              <a:latin typeface="+mj-ea"/>
              <a:ea typeface="+mj-ea"/>
            </a:endParaRPr>
          </a:p>
          <a:p>
            <a:pPr lvl="1"/>
            <a:r>
              <a:rPr lang="ja-JP" altLang="en-US" b="1" dirty="0">
                <a:latin typeface="+mj-ea"/>
                <a:ea typeface="+mj-ea"/>
              </a:rPr>
              <a:t>オブジェクトの配列</a:t>
            </a:r>
            <a:endParaRPr lang="en-US" altLang="ja-JP" b="1" dirty="0">
              <a:latin typeface="+mj-ea"/>
              <a:ea typeface="+mj-ea"/>
            </a:endParaRPr>
          </a:p>
          <a:p>
            <a:pPr lvl="1"/>
            <a:r>
              <a:rPr lang="ja-JP" altLang="en-US" b="1" dirty="0">
                <a:solidFill>
                  <a:srgbClr val="FF0000"/>
                </a:solidFill>
                <a:latin typeface="+mj-ea"/>
                <a:ea typeface="+mj-ea"/>
              </a:rPr>
              <a:t>練習問題</a:t>
            </a:r>
            <a:r>
              <a:rPr lang="en-US" altLang="ja-JP" b="1" dirty="0">
                <a:solidFill>
                  <a:srgbClr val="FF0000"/>
                </a:solidFill>
                <a:latin typeface="+mj-ea"/>
                <a:ea typeface="+mj-ea"/>
              </a:rPr>
              <a:t>(</a:t>
            </a:r>
            <a:r>
              <a:rPr lang="ja-JP" altLang="en-US" b="1" dirty="0">
                <a:solidFill>
                  <a:srgbClr val="FF0000"/>
                </a:solidFill>
                <a:latin typeface="+mj-ea"/>
                <a:ea typeface="+mj-ea"/>
              </a:rPr>
              <a:t>配列の串刺し</a:t>
            </a:r>
            <a:r>
              <a:rPr lang="en-US" altLang="ja-JP" b="1" dirty="0">
                <a:solidFill>
                  <a:srgbClr val="FF0000"/>
                </a:solidFill>
                <a:latin typeface="+mj-ea"/>
                <a:ea typeface="+mj-ea"/>
              </a:rPr>
              <a:t>)</a:t>
            </a:r>
          </a:p>
          <a:p>
            <a:pPr lvl="1"/>
            <a:r>
              <a:rPr lang="ja-JP" altLang="en-US" b="1" dirty="0">
                <a:latin typeface="+mj-ea"/>
                <a:ea typeface="+mj-ea"/>
              </a:rPr>
              <a:t>発注ページ</a:t>
            </a:r>
            <a:endParaRPr lang="en-US" altLang="ja-JP" b="1" dirty="0">
              <a:latin typeface="+mj-ea"/>
              <a:ea typeface="+mj-ea"/>
            </a:endParaRPr>
          </a:p>
          <a:p>
            <a:endParaRPr lang="ja-JP" altLang="en-US" dirty="0"/>
          </a:p>
        </p:txBody>
      </p:sp>
      <p:sp>
        <p:nvSpPr>
          <p:cNvPr id="8" name="コンテンツ プレースホルダー 2">
            <a:extLst>
              <a:ext uri="{FF2B5EF4-FFF2-40B4-BE49-F238E27FC236}">
                <a16:creationId xmlns:a16="http://schemas.microsoft.com/office/drawing/2014/main" id="{877F9792-021A-2925-5361-843C57E01BB8}"/>
              </a:ext>
            </a:extLst>
          </p:cNvPr>
          <p:cNvSpPr txBox="1">
            <a:spLocks/>
          </p:cNvSpPr>
          <p:nvPr/>
        </p:nvSpPr>
        <p:spPr>
          <a:xfrm>
            <a:off x="6018351" y="3119698"/>
            <a:ext cx="3411384" cy="1605560"/>
          </a:xfrm>
          <a:prstGeom prst="rect">
            <a:avLst/>
          </a:prstGeom>
        </p:spPr>
        <p:txBody>
          <a:bodyPr vert="horz" lIns="91440" tIns="45720" rIns="91440" bIns="45720" rtlCol="0" anchor="t">
            <a:norm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r>
              <a:rPr lang="en-US" altLang="ja-JP" dirty="0"/>
              <a:t>jQuery</a:t>
            </a:r>
            <a:r>
              <a:rPr lang="ja-JP" altLang="en-US" dirty="0"/>
              <a:t>の使い方</a:t>
            </a:r>
            <a:endParaRPr lang="en-US" altLang="ja-JP" dirty="0"/>
          </a:p>
          <a:p>
            <a:pPr lvl="1"/>
            <a:r>
              <a:rPr lang="en-US" altLang="ja-JP" dirty="0"/>
              <a:t>JSON</a:t>
            </a:r>
            <a:r>
              <a:rPr lang="ja-JP" altLang="en-US" dirty="0"/>
              <a:t>データの読み込み</a:t>
            </a:r>
            <a:endParaRPr lang="en-US" altLang="ja-JP" dirty="0"/>
          </a:p>
        </p:txBody>
      </p:sp>
    </p:spTree>
    <p:extLst>
      <p:ext uri="{BB962C8B-B14F-4D97-AF65-F5344CB8AC3E}">
        <p14:creationId xmlns:p14="http://schemas.microsoft.com/office/powerpoint/2010/main" val="33795289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ビジネスマンにオススメ！今すぐ活用すべきクラウドサービス22選｜ferret">
            <a:extLst>
              <a:ext uri="{FF2B5EF4-FFF2-40B4-BE49-F238E27FC236}">
                <a16:creationId xmlns:a16="http://schemas.microsoft.com/office/drawing/2014/main" id="{69F7B908-EA86-0DA8-0692-DE57107B7320}"/>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5914175" y="5288988"/>
            <a:ext cx="1983700" cy="1489584"/>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D5880D59-10D0-2141-50E5-61C2859F7272}"/>
              </a:ext>
            </a:extLst>
          </p:cNvPr>
          <p:cNvSpPr>
            <a:spLocks noGrp="1"/>
          </p:cNvSpPr>
          <p:nvPr>
            <p:ph type="title"/>
          </p:nvPr>
        </p:nvSpPr>
        <p:spPr/>
        <p:txBody>
          <a:bodyPr/>
          <a:lstStyle/>
          <a:p>
            <a:r>
              <a:rPr kumimoji="1" lang="ja-JP" altLang="en-US" cap="none" dirty="0"/>
              <a:t>独自の</a:t>
            </a:r>
            <a:r>
              <a:rPr kumimoji="1" lang="en-US" altLang="ja-JP" cap="none" dirty="0"/>
              <a:t>Web</a:t>
            </a:r>
            <a:r>
              <a:rPr kumimoji="1" lang="ja-JP" altLang="en-US" cap="none" dirty="0"/>
              <a:t>サービスを提供したい</a:t>
            </a:r>
          </a:p>
        </p:txBody>
      </p:sp>
      <p:sp>
        <p:nvSpPr>
          <p:cNvPr id="3" name="コンテンツ プレースホルダー 2">
            <a:extLst>
              <a:ext uri="{FF2B5EF4-FFF2-40B4-BE49-F238E27FC236}">
                <a16:creationId xmlns:a16="http://schemas.microsoft.com/office/drawing/2014/main" id="{EF99D150-D3A7-D4BE-B657-586347096A86}"/>
              </a:ext>
            </a:extLst>
          </p:cNvPr>
          <p:cNvSpPr>
            <a:spLocks noGrp="1"/>
          </p:cNvSpPr>
          <p:nvPr>
            <p:ph idx="1"/>
          </p:nvPr>
        </p:nvSpPr>
        <p:spPr>
          <a:xfrm>
            <a:off x="377190" y="2122673"/>
            <a:ext cx="7209019" cy="4305057"/>
          </a:xfrm>
        </p:spPr>
        <p:txBody>
          <a:bodyPr>
            <a:normAutofit/>
          </a:bodyPr>
          <a:lstStyle/>
          <a:p>
            <a:r>
              <a:rPr lang="ja-JP" altLang="en-US" sz="2400" b="1" dirty="0">
                <a:solidFill>
                  <a:srgbClr val="0070C0"/>
                </a:solidFill>
              </a:rPr>
              <a:t>サーバを借りると何がいいの</a:t>
            </a:r>
            <a:endParaRPr lang="en-US" altLang="ja-JP" sz="2400" b="1" dirty="0">
              <a:solidFill>
                <a:srgbClr val="0070C0"/>
              </a:solidFill>
            </a:endParaRPr>
          </a:p>
          <a:p>
            <a:pPr lvl="1"/>
            <a:r>
              <a:rPr lang="ja-JP" altLang="en-US" sz="2000" b="1" dirty="0">
                <a:solidFill>
                  <a:srgbClr val="FF0000"/>
                </a:solidFill>
              </a:rPr>
              <a:t>スケールアップ</a:t>
            </a:r>
            <a:endParaRPr lang="en-US" altLang="ja-JP" sz="2000" b="1" dirty="0">
              <a:solidFill>
                <a:srgbClr val="FF0000"/>
              </a:solidFill>
            </a:endParaRPr>
          </a:p>
          <a:p>
            <a:pPr lvl="2"/>
            <a:r>
              <a:rPr lang="ja-JP" altLang="en-US" sz="1800" dirty="0"/>
              <a:t>ユーザが増えて処理能力が不足したら</a:t>
            </a:r>
            <a:endParaRPr lang="en-US" altLang="ja-JP" sz="1800" dirty="0"/>
          </a:p>
          <a:p>
            <a:pPr lvl="3"/>
            <a:r>
              <a:rPr lang="ja-JP" altLang="en-US" sz="1600" dirty="0"/>
              <a:t>速度の速いサーバを借りる</a:t>
            </a:r>
            <a:endParaRPr lang="en-US" altLang="ja-JP" sz="1600" dirty="0"/>
          </a:p>
          <a:p>
            <a:pPr lvl="3"/>
            <a:r>
              <a:rPr lang="ja-JP" altLang="en-US" sz="1600" dirty="0"/>
              <a:t>並列処理するサーバを何台も借りる</a:t>
            </a:r>
            <a:endParaRPr lang="en-US" altLang="ja-JP" sz="1600" dirty="0"/>
          </a:p>
          <a:p>
            <a:pPr lvl="1"/>
            <a:r>
              <a:rPr lang="ja-JP" altLang="en-US" sz="2000" b="1" dirty="0">
                <a:solidFill>
                  <a:srgbClr val="FF0000"/>
                </a:solidFill>
              </a:rPr>
              <a:t>サーバ管理を委託</a:t>
            </a:r>
            <a:endParaRPr lang="en-US" altLang="ja-JP" sz="2000" b="1" dirty="0">
              <a:solidFill>
                <a:srgbClr val="FF0000"/>
              </a:solidFill>
            </a:endParaRPr>
          </a:p>
          <a:p>
            <a:pPr lvl="2"/>
            <a:endParaRPr lang="en-US" altLang="ja-JP" sz="1800" dirty="0"/>
          </a:p>
        </p:txBody>
      </p:sp>
      <p:pic>
        <p:nvPicPr>
          <p:cNvPr id="5" name="Picture 4" descr="ウェブサーバイラスト／無料イラストなら「イラストAC」">
            <a:extLst>
              <a:ext uri="{FF2B5EF4-FFF2-40B4-BE49-F238E27FC236}">
                <a16:creationId xmlns:a16="http://schemas.microsoft.com/office/drawing/2014/main" id="{34066881-C2D6-F15E-0BA2-FB5C2C71490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2059" l="10000" r="90000">
                        <a14:foregroundMark x1="42941" y1="52059" x2="80588" y2="63235"/>
                        <a14:foregroundMark x1="80588" y1="63235" x2="64706" y2="56176"/>
                        <a14:foregroundMark x1="64706" y1="56176" x2="80882" y2="59118"/>
                        <a14:foregroundMark x1="80882" y1="59118" x2="85882" y2="75882"/>
                        <a14:foregroundMark x1="85882" y1="75882" x2="71471" y2="87353"/>
                        <a14:foregroundMark x1="71471" y1="87353" x2="20588" y2="89412"/>
                        <a14:foregroundMark x1="20588" y1="89412" x2="21471" y2="79412"/>
                        <a14:foregroundMark x1="60294" y1="60294" x2="56471" y2="75882"/>
                        <a14:foregroundMark x1="56471" y1="75882" x2="59118" y2="85000"/>
                        <a14:foregroundMark x1="46765" y1="55000" x2="36471" y2="54706"/>
                        <a14:foregroundMark x1="14706" y1="92059" x2="20294" y2="90588"/>
                        <a14:foregroundMark x1="66176" y1="92059" x2="70294" y2="76765"/>
                        <a14:foregroundMark x1="70294" y1="76765" x2="63235" y2="62647"/>
                        <a14:foregroundMark x1="63235" y1="62647" x2="58529" y2="78529"/>
                        <a14:foregroundMark x1="58529" y1="78529" x2="71765" y2="86471"/>
                        <a14:foregroundMark x1="71765" y1="86471" x2="78824" y2="66765"/>
                        <a14:foregroundMark x1="78824" y1="66765" x2="69412" y2="51765"/>
                        <a14:foregroundMark x1="69412" y1="51765" x2="82647" y2="63529"/>
                        <a14:foregroundMark x1="82647" y1="63529" x2="86471" y2="79412"/>
                        <a14:foregroundMark x1="86471" y1="79412" x2="76765" y2="90882"/>
                        <a14:foregroundMark x1="66176" y1="65588" x2="58235" y2="75000"/>
                        <a14:foregroundMark x1="57353" y1="59118" x2="58824" y2="80000"/>
                        <a14:foregroundMark x1="58824" y1="80000" x2="54706" y2="65882"/>
                        <a14:foregroundMark x1="54706" y1="65882" x2="59118" y2="82059"/>
                        <a14:foregroundMark x1="59118" y1="82059" x2="64412" y2="84118"/>
                        <a14:foregroundMark x1="77059" y1="89118" x2="70000" y2="90882"/>
                        <a14:foregroundMark x1="70882" y1="68235" x2="82353" y2="78235"/>
                        <a14:foregroundMark x1="82353" y1="78235" x2="81471" y2="77059"/>
                        <a14:foregroundMark x1="73529" y1="55000" x2="76471" y2="56471"/>
                        <a14:foregroundMark x1="82941" y1="60882" x2="85294" y2="76176"/>
                        <a14:foregroundMark x1="85294" y1="76176" x2="83824" y2="76176"/>
                      </a14:backgroundRemoval>
                    </a14:imgEffect>
                  </a14:imgLayer>
                </a14:imgProps>
              </a:ext>
              <a:ext uri="{28A0092B-C50C-407E-A947-70E740481C1C}">
                <a14:useLocalDpi xmlns:a14="http://schemas.microsoft.com/office/drawing/2010/main" val="0"/>
              </a:ext>
            </a:extLst>
          </a:blip>
          <a:srcRect/>
          <a:stretch>
            <a:fillRect/>
          </a:stretch>
        </p:blipFill>
        <p:spPr bwMode="auto">
          <a:xfrm>
            <a:off x="1604011" y="5535320"/>
            <a:ext cx="1036320" cy="103632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7370ED33-18D5-FFD2-F464-8134B310290C}"/>
              </a:ext>
            </a:extLst>
          </p:cNvPr>
          <p:cNvSpPr txBox="1"/>
          <p:nvPr/>
        </p:nvSpPr>
        <p:spPr>
          <a:xfrm>
            <a:off x="1322845" y="4950545"/>
            <a:ext cx="1415772" cy="584775"/>
          </a:xfrm>
          <a:prstGeom prst="rect">
            <a:avLst/>
          </a:prstGeom>
          <a:noFill/>
        </p:spPr>
        <p:txBody>
          <a:bodyPr wrap="none" rtlCol="0">
            <a:spAutoFit/>
          </a:bodyPr>
          <a:lstStyle/>
          <a:p>
            <a:pPr algn="ctr"/>
            <a:r>
              <a:rPr kumimoji="1" lang="ja-JP" altLang="en-US" sz="1600" dirty="0"/>
              <a:t>オンプレミス</a:t>
            </a:r>
            <a:br>
              <a:rPr kumimoji="1" lang="en-US" altLang="ja-JP" sz="1600" dirty="0"/>
            </a:br>
            <a:r>
              <a:rPr kumimoji="1" lang="ja-JP" altLang="en-US" sz="1600" dirty="0"/>
              <a:t>のサーバ</a:t>
            </a:r>
          </a:p>
        </p:txBody>
      </p:sp>
      <p:sp>
        <p:nvSpPr>
          <p:cNvPr id="7" name="矢印: 右 6">
            <a:extLst>
              <a:ext uri="{FF2B5EF4-FFF2-40B4-BE49-F238E27FC236}">
                <a16:creationId xmlns:a16="http://schemas.microsoft.com/office/drawing/2014/main" id="{6FFA53FA-8C28-7E37-6CBB-973EF6BB10D0}"/>
              </a:ext>
            </a:extLst>
          </p:cNvPr>
          <p:cNvSpPr/>
          <p:nvPr/>
        </p:nvSpPr>
        <p:spPr>
          <a:xfrm>
            <a:off x="3297428" y="5333119"/>
            <a:ext cx="1674622" cy="1238521"/>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r"/>
            <a:r>
              <a:rPr kumimoji="1" lang="ja-JP" altLang="en-US" b="1" dirty="0"/>
              <a:t>クラウド化</a:t>
            </a:r>
          </a:p>
        </p:txBody>
      </p:sp>
      <p:sp>
        <p:nvSpPr>
          <p:cNvPr id="8" name="吹き出し: 角を丸めた四角形 7">
            <a:extLst>
              <a:ext uri="{FF2B5EF4-FFF2-40B4-BE49-F238E27FC236}">
                <a16:creationId xmlns:a16="http://schemas.microsoft.com/office/drawing/2014/main" id="{A7347C5F-66D4-8E98-DE5C-AF00A2A49252}"/>
              </a:ext>
            </a:extLst>
          </p:cNvPr>
          <p:cNvSpPr/>
          <p:nvPr/>
        </p:nvSpPr>
        <p:spPr>
          <a:xfrm>
            <a:off x="4972050" y="4441584"/>
            <a:ext cx="3794760" cy="754985"/>
          </a:xfrm>
          <a:prstGeom prst="wedgeRoundRectCallout">
            <a:avLst>
              <a:gd name="adj1" fmla="val -31306"/>
              <a:gd name="adj2" fmla="val -31034"/>
              <a:gd name="adj3" fmla="val 16667"/>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b="1" dirty="0">
                <a:solidFill>
                  <a:schemeClr val="tx1"/>
                </a:solidFill>
              </a:rPr>
              <a:t>サーバを借りる</a:t>
            </a:r>
            <a:endParaRPr kumimoji="1" lang="en-US" altLang="ja-JP" sz="2000" b="1" dirty="0">
              <a:solidFill>
                <a:schemeClr val="tx1"/>
              </a:solidFill>
            </a:endParaRPr>
          </a:p>
          <a:p>
            <a:pPr algn="ctr"/>
            <a:r>
              <a:rPr kumimoji="1" lang="en-US" altLang="ja-JP" sz="2400" dirty="0">
                <a:solidFill>
                  <a:srgbClr val="FF0000"/>
                </a:solidFill>
              </a:rPr>
              <a:t>IaaS </a:t>
            </a:r>
            <a:r>
              <a:rPr kumimoji="1" lang="en-US" altLang="ja-JP" sz="2000" dirty="0">
                <a:solidFill>
                  <a:srgbClr val="FF0000"/>
                </a:solidFill>
              </a:rPr>
              <a:t>(Infrastructure as a Service)</a:t>
            </a:r>
            <a:endParaRPr kumimoji="1" lang="en-US" altLang="ja-JP" sz="2400" dirty="0">
              <a:solidFill>
                <a:srgbClr val="FF0000"/>
              </a:solidFill>
            </a:endParaRPr>
          </a:p>
        </p:txBody>
      </p:sp>
      <p:sp>
        <p:nvSpPr>
          <p:cNvPr id="6" name="テキスト ボックス 5">
            <a:extLst>
              <a:ext uri="{FF2B5EF4-FFF2-40B4-BE49-F238E27FC236}">
                <a16:creationId xmlns:a16="http://schemas.microsoft.com/office/drawing/2014/main" id="{9F9EF5D8-0F3B-88D9-98F7-4FF23773C0F1}"/>
              </a:ext>
            </a:extLst>
          </p:cNvPr>
          <p:cNvSpPr txBox="1"/>
          <p:nvPr/>
        </p:nvSpPr>
        <p:spPr>
          <a:xfrm>
            <a:off x="5636544" y="1987931"/>
            <a:ext cx="2978365" cy="2339102"/>
          </a:xfrm>
          <a:prstGeom prst="rect">
            <a:avLst/>
          </a:prstGeom>
          <a:noFill/>
        </p:spPr>
        <p:txBody>
          <a:bodyPr wrap="square" rtlCol="0">
            <a:spAutoFit/>
          </a:bodyPr>
          <a:lstStyle/>
          <a:p>
            <a:pPr algn="ctr"/>
            <a:r>
              <a:rPr kumimoji="1" lang="en-US" altLang="ja-JP" sz="2000" dirty="0"/>
              <a:t>OS,</a:t>
            </a:r>
            <a:r>
              <a:rPr kumimoji="1" lang="ja-JP" altLang="en-US" sz="2000" dirty="0"/>
              <a:t> サーバソフト</a:t>
            </a:r>
            <a:r>
              <a:rPr kumimoji="1" lang="en-US" altLang="ja-JP" sz="2000" dirty="0"/>
              <a:t>, </a:t>
            </a:r>
            <a:br>
              <a:rPr kumimoji="1" lang="en-US" altLang="ja-JP" sz="2000" dirty="0"/>
            </a:br>
            <a:r>
              <a:rPr kumimoji="1" lang="ja-JP" altLang="en-US" sz="2000" dirty="0"/>
              <a:t>ネットワークを</a:t>
            </a:r>
            <a:br>
              <a:rPr kumimoji="1" lang="en-US" altLang="ja-JP" sz="2000" dirty="0"/>
            </a:br>
            <a:r>
              <a:rPr kumimoji="1" lang="ja-JP" altLang="en-US" sz="2000" dirty="0"/>
              <a:t>自由に組み合わせ</a:t>
            </a:r>
            <a:br>
              <a:rPr kumimoji="1" lang="en-US" altLang="ja-JP" sz="2000" dirty="0"/>
            </a:br>
            <a:endParaRPr kumimoji="1" lang="en-US" altLang="ja-JP" sz="1400" dirty="0"/>
          </a:p>
          <a:p>
            <a:pPr marL="342900" indent="-342900">
              <a:buFont typeface="Arial" panose="020B0604020202020204" pitchFamily="34" charset="0"/>
              <a:buChar char="•"/>
            </a:pPr>
            <a:r>
              <a:rPr kumimoji="1" lang="en-US" altLang="ja-JP" dirty="0"/>
              <a:t>OS = Linux / Windows</a:t>
            </a:r>
          </a:p>
          <a:p>
            <a:pPr marL="342900" indent="-342900">
              <a:buFont typeface="Arial" panose="020B0604020202020204" pitchFamily="34" charset="0"/>
              <a:buChar char="•"/>
            </a:pPr>
            <a:r>
              <a:rPr kumimoji="1" lang="en-US" altLang="ja-JP" dirty="0"/>
              <a:t>Web = Apache / Nginx</a:t>
            </a:r>
          </a:p>
          <a:p>
            <a:pPr marL="342900" indent="-342900">
              <a:buFont typeface="Arial" panose="020B0604020202020204" pitchFamily="34" charset="0"/>
              <a:buChar char="•"/>
            </a:pPr>
            <a:r>
              <a:rPr kumimoji="1" lang="ja-JP" altLang="en-US" dirty="0"/>
              <a:t>言語 </a:t>
            </a:r>
            <a:r>
              <a:rPr kumimoji="1" lang="en-US" altLang="ja-JP" dirty="0"/>
              <a:t>= PHP / Python</a:t>
            </a:r>
          </a:p>
          <a:p>
            <a:pPr marL="342900" indent="-342900">
              <a:buFont typeface="Arial" panose="020B0604020202020204" pitchFamily="34" charset="0"/>
              <a:buChar char="•"/>
            </a:pPr>
            <a:r>
              <a:rPr kumimoji="1" lang="en-US" altLang="ja-JP" dirty="0"/>
              <a:t>DB = Oracle / MySQL</a:t>
            </a:r>
          </a:p>
        </p:txBody>
      </p:sp>
    </p:spTree>
    <p:extLst>
      <p:ext uri="{BB962C8B-B14F-4D97-AF65-F5344CB8AC3E}">
        <p14:creationId xmlns:p14="http://schemas.microsoft.com/office/powerpoint/2010/main" val="3984968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79E353-5183-9F02-A153-9165807FE697}"/>
              </a:ext>
            </a:extLst>
          </p:cNvPr>
          <p:cNvSpPr>
            <a:spLocks noGrp="1"/>
          </p:cNvSpPr>
          <p:nvPr>
            <p:ph type="title"/>
          </p:nvPr>
        </p:nvSpPr>
        <p:spPr>
          <a:xfrm>
            <a:off x="1443491" y="345136"/>
            <a:ext cx="6571343" cy="1049235"/>
          </a:xfrm>
        </p:spPr>
        <p:txBody>
          <a:bodyPr/>
          <a:lstStyle/>
          <a:p>
            <a:r>
              <a:rPr kumimoji="1" lang="ja-JP" altLang="en-US" dirty="0"/>
              <a:t>さくらインターネットの例</a:t>
            </a:r>
          </a:p>
        </p:txBody>
      </p:sp>
      <p:sp>
        <p:nvSpPr>
          <p:cNvPr id="3" name="コンテンツ プレースホルダー 2">
            <a:extLst>
              <a:ext uri="{FF2B5EF4-FFF2-40B4-BE49-F238E27FC236}">
                <a16:creationId xmlns:a16="http://schemas.microsoft.com/office/drawing/2014/main" id="{FBC79317-A41A-3A06-DE41-81B713164E92}"/>
              </a:ext>
            </a:extLst>
          </p:cNvPr>
          <p:cNvSpPr>
            <a:spLocks noGrp="1"/>
          </p:cNvSpPr>
          <p:nvPr>
            <p:ph idx="1"/>
          </p:nvPr>
        </p:nvSpPr>
        <p:spPr/>
        <p:txBody>
          <a:bodyPr/>
          <a:lstStyle/>
          <a:p>
            <a:endParaRPr kumimoji="1" lang="ja-JP" altLang="en-US"/>
          </a:p>
        </p:txBody>
      </p:sp>
      <p:pic>
        <p:nvPicPr>
          <p:cNvPr id="5" name="図 4">
            <a:extLst>
              <a:ext uri="{FF2B5EF4-FFF2-40B4-BE49-F238E27FC236}">
                <a16:creationId xmlns:a16="http://schemas.microsoft.com/office/drawing/2014/main" id="{F3FFB5F0-AA83-C618-B9E6-FEB84B2399D6}"/>
              </a:ext>
            </a:extLst>
          </p:cNvPr>
          <p:cNvPicPr>
            <a:picLocks noChangeAspect="1"/>
          </p:cNvPicPr>
          <p:nvPr/>
        </p:nvPicPr>
        <p:blipFill>
          <a:blip r:embed="rId2"/>
          <a:stretch>
            <a:fillRect/>
          </a:stretch>
        </p:blipFill>
        <p:spPr>
          <a:xfrm>
            <a:off x="205740" y="1180434"/>
            <a:ext cx="8732520" cy="5121210"/>
          </a:xfrm>
          <a:prstGeom prst="rect">
            <a:avLst/>
          </a:prstGeom>
        </p:spPr>
      </p:pic>
      <p:sp>
        <p:nvSpPr>
          <p:cNvPr id="6" name="吹き出し: 角を丸めた四角形 5">
            <a:extLst>
              <a:ext uri="{FF2B5EF4-FFF2-40B4-BE49-F238E27FC236}">
                <a16:creationId xmlns:a16="http://schemas.microsoft.com/office/drawing/2014/main" id="{7FA5A417-0E29-F6AE-80BE-20A8BE44E3D1}"/>
              </a:ext>
            </a:extLst>
          </p:cNvPr>
          <p:cNvSpPr/>
          <p:nvPr/>
        </p:nvSpPr>
        <p:spPr>
          <a:xfrm>
            <a:off x="5612130" y="2880360"/>
            <a:ext cx="3017520" cy="548640"/>
          </a:xfrm>
          <a:prstGeom prst="wedgeRoundRectCallout">
            <a:avLst>
              <a:gd name="adj1" fmla="val -46499"/>
              <a:gd name="adj2" fmla="val 127387"/>
              <a:gd name="adj3" fmla="val 16667"/>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2000" dirty="0">
                <a:solidFill>
                  <a:srgbClr val="FF0000"/>
                </a:solidFill>
              </a:rPr>
              <a:t>CPU</a:t>
            </a:r>
            <a:r>
              <a:rPr kumimoji="1" lang="ja-JP" altLang="en-US" sz="2000" dirty="0">
                <a:solidFill>
                  <a:srgbClr val="FF0000"/>
                </a:solidFill>
              </a:rPr>
              <a:t>やメモリを選択</a:t>
            </a:r>
            <a:endParaRPr kumimoji="1" lang="en-US" altLang="ja-JP" sz="2000" dirty="0">
              <a:solidFill>
                <a:srgbClr val="FF0000"/>
              </a:solidFill>
            </a:endParaRPr>
          </a:p>
        </p:txBody>
      </p:sp>
      <p:sp>
        <p:nvSpPr>
          <p:cNvPr id="7" name="吹き出し: 角を丸めた四角形 6">
            <a:extLst>
              <a:ext uri="{FF2B5EF4-FFF2-40B4-BE49-F238E27FC236}">
                <a16:creationId xmlns:a16="http://schemas.microsoft.com/office/drawing/2014/main" id="{C35C63F1-E83F-3A4D-1399-B50D970F4206}"/>
              </a:ext>
            </a:extLst>
          </p:cNvPr>
          <p:cNvSpPr/>
          <p:nvPr/>
        </p:nvSpPr>
        <p:spPr>
          <a:xfrm>
            <a:off x="6676322" y="5335355"/>
            <a:ext cx="1645920" cy="548640"/>
          </a:xfrm>
          <a:prstGeom prst="wedgeRoundRectCallout">
            <a:avLst>
              <a:gd name="adj1" fmla="val -72193"/>
              <a:gd name="adj2" fmla="val 58637"/>
              <a:gd name="adj3" fmla="val 16667"/>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a:solidFill>
                  <a:srgbClr val="FF0000"/>
                </a:solidFill>
              </a:rPr>
              <a:t>月額費用</a:t>
            </a:r>
            <a:endParaRPr kumimoji="1" lang="en-US" altLang="ja-JP" sz="2000" dirty="0">
              <a:solidFill>
                <a:srgbClr val="FF0000"/>
              </a:solidFill>
            </a:endParaRPr>
          </a:p>
        </p:txBody>
      </p:sp>
    </p:spTree>
    <p:extLst>
      <p:ext uri="{BB962C8B-B14F-4D97-AF65-F5344CB8AC3E}">
        <p14:creationId xmlns:p14="http://schemas.microsoft.com/office/powerpoint/2010/main" val="1670304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217B5D-F2D0-80D6-BC63-255558EC197C}"/>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0CB3DF3D-E2D9-41C8-1AE1-F524A3710184}"/>
              </a:ext>
            </a:extLst>
          </p:cNvPr>
          <p:cNvSpPr>
            <a:spLocks noGrp="1"/>
          </p:cNvSpPr>
          <p:nvPr>
            <p:ph idx="1"/>
          </p:nvPr>
        </p:nvSpPr>
        <p:spPr/>
        <p:txBody>
          <a:bodyPr/>
          <a:lstStyle/>
          <a:p>
            <a:endParaRPr kumimoji="1" lang="ja-JP" altLang="en-US"/>
          </a:p>
        </p:txBody>
      </p:sp>
      <p:pic>
        <p:nvPicPr>
          <p:cNvPr id="5" name="図 4">
            <a:extLst>
              <a:ext uri="{FF2B5EF4-FFF2-40B4-BE49-F238E27FC236}">
                <a16:creationId xmlns:a16="http://schemas.microsoft.com/office/drawing/2014/main" id="{9D8D308F-E158-EB79-64E3-BF5D37355196}"/>
              </a:ext>
            </a:extLst>
          </p:cNvPr>
          <p:cNvPicPr>
            <a:picLocks noChangeAspect="1"/>
          </p:cNvPicPr>
          <p:nvPr/>
        </p:nvPicPr>
        <p:blipFill>
          <a:blip r:embed="rId2"/>
          <a:stretch>
            <a:fillRect/>
          </a:stretch>
        </p:blipFill>
        <p:spPr>
          <a:xfrm>
            <a:off x="348615" y="488034"/>
            <a:ext cx="8446770" cy="5881932"/>
          </a:xfrm>
          <a:prstGeom prst="rect">
            <a:avLst/>
          </a:prstGeom>
        </p:spPr>
      </p:pic>
      <p:sp>
        <p:nvSpPr>
          <p:cNvPr id="6" name="吹き出し: 角を丸めた四角形 5">
            <a:extLst>
              <a:ext uri="{FF2B5EF4-FFF2-40B4-BE49-F238E27FC236}">
                <a16:creationId xmlns:a16="http://schemas.microsoft.com/office/drawing/2014/main" id="{614B6931-6D05-C25D-4198-B6A7F60380C4}"/>
              </a:ext>
            </a:extLst>
          </p:cNvPr>
          <p:cNvSpPr/>
          <p:nvPr/>
        </p:nvSpPr>
        <p:spPr>
          <a:xfrm>
            <a:off x="5387590" y="5221184"/>
            <a:ext cx="3017520" cy="832296"/>
          </a:xfrm>
          <a:prstGeom prst="wedgeRoundRectCallout">
            <a:avLst>
              <a:gd name="adj1" fmla="val -41196"/>
              <a:gd name="adj2" fmla="val -99209"/>
              <a:gd name="adj3" fmla="val 16667"/>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a:solidFill>
                  <a:srgbClr val="FF0000"/>
                </a:solidFill>
              </a:rPr>
              <a:t>クラウドコンピュータで命令を実行</a:t>
            </a:r>
            <a:endParaRPr kumimoji="1" lang="en-US" altLang="ja-JP" sz="2000" dirty="0">
              <a:solidFill>
                <a:srgbClr val="FF0000"/>
              </a:solidFill>
            </a:endParaRPr>
          </a:p>
        </p:txBody>
      </p:sp>
      <p:sp>
        <p:nvSpPr>
          <p:cNvPr id="7" name="吹き出し: 角を丸めた四角形 6">
            <a:extLst>
              <a:ext uri="{FF2B5EF4-FFF2-40B4-BE49-F238E27FC236}">
                <a16:creationId xmlns:a16="http://schemas.microsoft.com/office/drawing/2014/main" id="{438A5673-E491-28D0-DF07-4DD91F5C7F96}"/>
              </a:ext>
            </a:extLst>
          </p:cNvPr>
          <p:cNvSpPr/>
          <p:nvPr/>
        </p:nvSpPr>
        <p:spPr>
          <a:xfrm>
            <a:off x="887980" y="2983254"/>
            <a:ext cx="1500890" cy="891492"/>
          </a:xfrm>
          <a:prstGeom prst="wedgeRoundRectCallout">
            <a:avLst>
              <a:gd name="adj1" fmla="val 38767"/>
              <a:gd name="adj2" fmla="val -123569"/>
              <a:gd name="adj3" fmla="val 16667"/>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600" dirty="0">
                <a:solidFill>
                  <a:srgbClr val="FF0000"/>
                </a:solidFill>
              </a:rPr>
              <a:t>借りてる</a:t>
            </a:r>
            <a:br>
              <a:rPr kumimoji="1" lang="en-US" altLang="ja-JP" sz="1600" dirty="0">
                <a:solidFill>
                  <a:srgbClr val="FF0000"/>
                </a:solidFill>
              </a:rPr>
            </a:br>
            <a:r>
              <a:rPr kumimoji="1" lang="ja-JP" altLang="en-US" sz="1600" dirty="0">
                <a:solidFill>
                  <a:srgbClr val="FF0000"/>
                </a:solidFill>
              </a:rPr>
              <a:t>コンピュータ</a:t>
            </a:r>
            <a:br>
              <a:rPr kumimoji="1" lang="en-US" altLang="ja-JP" sz="1600" dirty="0">
                <a:solidFill>
                  <a:srgbClr val="FF0000"/>
                </a:solidFill>
              </a:rPr>
            </a:br>
            <a:r>
              <a:rPr kumimoji="1" lang="ja-JP" altLang="en-US" sz="1600" dirty="0">
                <a:solidFill>
                  <a:srgbClr val="FF0000"/>
                </a:solidFill>
              </a:rPr>
              <a:t>を選ぶ</a:t>
            </a:r>
            <a:endParaRPr kumimoji="1" lang="en-US" altLang="ja-JP" sz="1600" dirty="0">
              <a:solidFill>
                <a:srgbClr val="FF0000"/>
              </a:solidFill>
            </a:endParaRPr>
          </a:p>
        </p:txBody>
      </p:sp>
    </p:spTree>
    <p:extLst>
      <p:ext uri="{BB962C8B-B14F-4D97-AF65-F5344CB8AC3E}">
        <p14:creationId xmlns:p14="http://schemas.microsoft.com/office/powerpoint/2010/main" val="408466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07A1AB-76FC-4598-A661-B7F4D8FBFC34}"/>
              </a:ext>
            </a:extLst>
          </p:cNvPr>
          <p:cNvSpPr>
            <a:spLocks noGrp="1"/>
          </p:cNvSpPr>
          <p:nvPr>
            <p:ph type="title"/>
          </p:nvPr>
        </p:nvSpPr>
        <p:spPr/>
        <p:txBody>
          <a:bodyPr/>
          <a:lstStyle/>
          <a:p>
            <a:r>
              <a:rPr kumimoji="1" lang="ja-JP" altLang="en-US" dirty="0"/>
              <a:t>まとめ</a:t>
            </a:r>
          </a:p>
        </p:txBody>
      </p:sp>
      <p:sp>
        <p:nvSpPr>
          <p:cNvPr id="3" name="コンテンツ プレースホルダー 2">
            <a:extLst>
              <a:ext uri="{FF2B5EF4-FFF2-40B4-BE49-F238E27FC236}">
                <a16:creationId xmlns:a16="http://schemas.microsoft.com/office/drawing/2014/main" id="{F6C733E7-12AC-4897-A801-3C2B91635C57}"/>
              </a:ext>
            </a:extLst>
          </p:cNvPr>
          <p:cNvSpPr>
            <a:spLocks noGrp="1"/>
          </p:cNvSpPr>
          <p:nvPr>
            <p:ph idx="1"/>
          </p:nvPr>
        </p:nvSpPr>
        <p:spPr/>
        <p:txBody>
          <a:bodyPr/>
          <a:lstStyle/>
          <a:p>
            <a:r>
              <a:rPr kumimoji="1" lang="en-US" altLang="ja-JP" dirty="0"/>
              <a:t>JavaScript </a:t>
            </a:r>
            <a:r>
              <a:rPr kumimoji="1" lang="ja-JP" altLang="en-US" dirty="0"/>
              <a:t>は、ブラウザの中で動くプログラム言語</a:t>
            </a:r>
            <a:endParaRPr kumimoji="1" lang="en-US" altLang="ja-JP" dirty="0"/>
          </a:p>
          <a:p>
            <a:r>
              <a:rPr lang="ja-JP" altLang="en-US" dirty="0"/>
              <a:t>ページの内容を書き換えることができる</a:t>
            </a:r>
            <a:endParaRPr lang="en-US" altLang="ja-JP" dirty="0"/>
          </a:p>
          <a:p>
            <a:r>
              <a:rPr kumimoji="1" lang="en-US" altLang="ja-JP" dirty="0"/>
              <a:t>onload, onclick,  </a:t>
            </a:r>
            <a:r>
              <a:rPr kumimoji="1" lang="en-US" altLang="ja-JP" dirty="0" err="1"/>
              <a:t>onchange</a:t>
            </a:r>
            <a:r>
              <a:rPr kumimoji="1" lang="en-US" altLang="ja-JP" dirty="0"/>
              <a:t> </a:t>
            </a:r>
            <a:r>
              <a:rPr kumimoji="1" lang="ja-JP" altLang="en-US" dirty="0"/>
              <a:t>のタイミングで書き換え</a:t>
            </a:r>
            <a:endParaRPr kumimoji="1" lang="en-US" altLang="ja-JP" dirty="0"/>
          </a:p>
          <a:p>
            <a:r>
              <a:rPr kumimoji="1" lang="en-US" altLang="ja-JP" dirty="0"/>
              <a:t>jQuery</a:t>
            </a:r>
            <a:r>
              <a:rPr kumimoji="1" lang="ja-JP" altLang="en-US" dirty="0"/>
              <a:t>を使うと、指定した場所の表示変更が簡単</a:t>
            </a:r>
            <a:endParaRPr kumimoji="1" lang="en-US" altLang="ja-JP" dirty="0"/>
          </a:p>
          <a:p>
            <a:r>
              <a:rPr lang="en-US" altLang="ja-JP" dirty="0"/>
              <a:t>JSON</a:t>
            </a:r>
            <a:r>
              <a:rPr lang="ja-JP" altLang="en-US" dirty="0"/>
              <a:t>データの読み込みもできる</a:t>
            </a:r>
            <a:endParaRPr kumimoji="1" lang="en-US" altLang="ja-JP" dirty="0"/>
          </a:p>
        </p:txBody>
      </p:sp>
    </p:spTree>
    <p:extLst>
      <p:ext uri="{BB962C8B-B14F-4D97-AF65-F5344CB8AC3E}">
        <p14:creationId xmlns:p14="http://schemas.microsoft.com/office/powerpoint/2010/main" val="1088123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AF6BD1-B852-4E29-8E3A-8F49213F0800}"/>
              </a:ext>
            </a:extLst>
          </p:cNvPr>
          <p:cNvSpPr>
            <a:spLocks noGrp="1"/>
          </p:cNvSpPr>
          <p:nvPr>
            <p:ph type="title"/>
          </p:nvPr>
        </p:nvSpPr>
        <p:spPr>
          <a:xfrm>
            <a:off x="1443491" y="804520"/>
            <a:ext cx="6888659" cy="1049235"/>
          </a:xfrm>
        </p:spPr>
        <p:txBody>
          <a:bodyPr>
            <a:normAutofit fontScale="90000"/>
          </a:bodyPr>
          <a:lstStyle/>
          <a:p>
            <a:r>
              <a:rPr lang="en-US" altLang="ja-JP" sz="3200" b="1" i="0" cap="none" dirty="0">
                <a:solidFill>
                  <a:srgbClr val="0070C0"/>
                </a:solidFill>
                <a:effectLst/>
                <a:latin typeface="+mn-ea"/>
              </a:rPr>
              <a:t>JavaScript</a:t>
            </a:r>
            <a:r>
              <a:rPr lang="ja-JP" altLang="ja-JP" sz="3200" b="1" i="0" cap="none" dirty="0">
                <a:solidFill>
                  <a:srgbClr val="0070C0"/>
                </a:solidFill>
                <a:effectLst/>
                <a:latin typeface="+mn-ea"/>
              </a:rPr>
              <a:t>による</a:t>
            </a:r>
            <a:br>
              <a:rPr lang="en-US" altLang="ja-JP" sz="3200" b="1" i="0" cap="none" dirty="0">
                <a:solidFill>
                  <a:srgbClr val="0070C0"/>
                </a:solidFill>
                <a:effectLst/>
                <a:latin typeface="+mn-ea"/>
              </a:rPr>
            </a:br>
            <a:r>
              <a:rPr lang="ja-JP" altLang="ja-JP" sz="3200" b="1" i="0" cap="none" dirty="0">
                <a:solidFill>
                  <a:srgbClr val="0070C0"/>
                </a:solidFill>
                <a:effectLst/>
                <a:latin typeface="+mn-ea"/>
              </a:rPr>
              <a:t>フロントエンドプログラミン</a:t>
            </a:r>
            <a:r>
              <a:rPr lang="ja-JP" altLang="en-US" sz="3200" b="1" i="0" cap="none" dirty="0">
                <a:solidFill>
                  <a:srgbClr val="0070C0"/>
                </a:solidFill>
                <a:effectLst/>
                <a:latin typeface="+mn-ea"/>
              </a:rPr>
              <a:t>グ</a:t>
            </a:r>
            <a:r>
              <a:rPr lang="en-US" altLang="ja-JP" sz="3200" b="1" i="0" cap="none" dirty="0">
                <a:solidFill>
                  <a:srgbClr val="0070C0"/>
                </a:solidFill>
                <a:effectLst/>
                <a:latin typeface="+mn-ea"/>
              </a:rPr>
              <a:t>(10/01)</a:t>
            </a:r>
            <a:br>
              <a:rPr lang="en-US" altLang="ja-JP" sz="3200" b="1" i="0" cap="none" dirty="0">
                <a:solidFill>
                  <a:srgbClr val="0070C0"/>
                </a:solidFill>
                <a:effectLst/>
                <a:latin typeface="+mn-ea"/>
              </a:rPr>
            </a:br>
            <a:endParaRPr kumimoji="1" lang="ja-JP" altLang="en-US" cap="none" dirty="0"/>
          </a:p>
        </p:txBody>
      </p:sp>
      <p:sp>
        <p:nvSpPr>
          <p:cNvPr id="4" name="四角形: 角を丸くする 3">
            <a:extLst>
              <a:ext uri="{FF2B5EF4-FFF2-40B4-BE49-F238E27FC236}">
                <a16:creationId xmlns:a16="http://schemas.microsoft.com/office/drawing/2014/main" id="{23883B16-B38C-490E-9096-A36BC004F465}"/>
              </a:ext>
            </a:extLst>
          </p:cNvPr>
          <p:cNvSpPr/>
          <p:nvPr/>
        </p:nvSpPr>
        <p:spPr>
          <a:xfrm>
            <a:off x="434340" y="2015733"/>
            <a:ext cx="3166146" cy="3320590"/>
          </a:xfrm>
          <a:prstGeom prst="roundRect">
            <a:avLst>
              <a:gd name="adj" fmla="val 6559"/>
            </a:avLst>
          </a:prstGeom>
          <a:noFill/>
          <a:ln w="571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9B5A9FA4-5867-4078-8BF9-05AA295C0219}"/>
              </a:ext>
            </a:extLst>
          </p:cNvPr>
          <p:cNvSpPr/>
          <p:nvPr/>
        </p:nvSpPr>
        <p:spPr>
          <a:xfrm>
            <a:off x="4222067" y="2972141"/>
            <a:ext cx="4707080" cy="3293891"/>
          </a:xfrm>
          <a:prstGeom prst="roundRect">
            <a:avLst>
              <a:gd name="adj" fmla="val 6559"/>
            </a:avLst>
          </a:prstGeom>
          <a:noFill/>
          <a:ln w="571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FC053A32-DDDB-46D3-873D-2B43150114AD}"/>
              </a:ext>
            </a:extLst>
          </p:cNvPr>
          <p:cNvSpPr/>
          <p:nvPr/>
        </p:nvSpPr>
        <p:spPr>
          <a:xfrm>
            <a:off x="608460" y="4034089"/>
            <a:ext cx="2788191" cy="966198"/>
          </a:xfrm>
          <a:prstGeom prst="roundRect">
            <a:avLst>
              <a:gd name="adj" fmla="val 9749"/>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kumimoji="1" lang="en-US" altLang="ja-JP">
                <a:solidFill>
                  <a:schemeClr val="bg1"/>
                </a:solidFill>
              </a:rPr>
              <a:t>JSON</a:t>
            </a:r>
            <a:r>
              <a:rPr kumimoji="1" lang="ja-JP" altLang="en-US">
                <a:solidFill>
                  <a:schemeClr val="bg1"/>
                </a:solidFill>
              </a:rPr>
              <a:t>形式をもらって</a:t>
            </a:r>
            <a:br>
              <a:rPr kumimoji="1" lang="en-US" altLang="ja-JP">
                <a:solidFill>
                  <a:schemeClr val="bg1"/>
                </a:solidFill>
              </a:rPr>
            </a:br>
            <a:r>
              <a:rPr kumimoji="1" lang="en-US" altLang="ja-JP">
                <a:solidFill>
                  <a:schemeClr val="bg1"/>
                </a:solidFill>
              </a:rPr>
              <a:t>HTML</a:t>
            </a:r>
            <a:r>
              <a:rPr kumimoji="1" lang="ja-JP" altLang="en-US">
                <a:solidFill>
                  <a:schemeClr val="bg1"/>
                </a:solidFill>
              </a:rPr>
              <a:t>を生成</a:t>
            </a:r>
            <a:endParaRPr kumimoji="1" lang="en-US" altLang="ja-JP">
              <a:solidFill>
                <a:schemeClr val="bg1"/>
              </a:solidFill>
            </a:endParaRPr>
          </a:p>
          <a:p>
            <a:pPr marL="342900" indent="-342900">
              <a:buFont typeface="+mj-lt"/>
              <a:buAutoNum type="arabicPeriod"/>
            </a:pPr>
            <a:r>
              <a:rPr kumimoji="1" lang="ja-JP" altLang="en-US">
                <a:solidFill>
                  <a:schemeClr val="bg1"/>
                </a:solidFill>
              </a:rPr>
              <a:t>買い物結果を送信</a:t>
            </a:r>
            <a:endParaRPr kumimoji="1" lang="en-US" altLang="ja-JP">
              <a:solidFill>
                <a:schemeClr val="bg1"/>
              </a:solidFill>
            </a:endParaRPr>
          </a:p>
        </p:txBody>
      </p:sp>
      <p:graphicFrame>
        <p:nvGraphicFramePr>
          <p:cNvPr id="7" name="表 4">
            <a:extLst>
              <a:ext uri="{FF2B5EF4-FFF2-40B4-BE49-F238E27FC236}">
                <a16:creationId xmlns:a16="http://schemas.microsoft.com/office/drawing/2014/main" id="{2A1CF0FD-9A7E-4CC1-B71C-78EB92C76BC8}"/>
              </a:ext>
            </a:extLst>
          </p:cNvPr>
          <p:cNvGraphicFramePr>
            <a:graphicFrameLocks/>
          </p:cNvGraphicFramePr>
          <p:nvPr>
            <p:extLst>
              <p:ext uri="{D42A27DB-BD31-4B8C-83A1-F6EECF244321}">
                <p14:modId xmlns:p14="http://schemas.microsoft.com/office/powerpoint/2010/main" val="1421060390"/>
              </p:ext>
            </p:extLst>
          </p:nvPr>
        </p:nvGraphicFramePr>
        <p:xfrm>
          <a:off x="6269870" y="3054384"/>
          <a:ext cx="2347911" cy="975360"/>
        </p:xfrm>
        <a:graphic>
          <a:graphicData uri="http://schemas.openxmlformats.org/drawingml/2006/table">
            <a:tbl>
              <a:tblPr firstRow="1" bandRow="1">
                <a:tableStyleId>{5C22544A-7EE6-4342-B048-85BDC9FD1C3A}</a:tableStyleId>
              </a:tblPr>
              <a:tblGrid>
                <a:gridCol w="615897">
                  <a:extLst>
                    <a:ext uri="{9D8B030D-6E8A-4147-A177-3AD203B41FA5}">
                      <a16:colId xmlns:a16="http://schemas.microsoft.com/office/drawing/2014/main" val="1758932822"/>
                    </a:ext>
                  </a:extLst>
                </a:gridCol>
                <a:gridCol w="997660">
                  <a:extLst>
                    <a:ext uri="{9D8B030D-6E8A-4147-A177-3AD203B41FA5}">
                      <a16:colId xmlns:a16="http://schemas.microsoft.com/office/drawing/2014/main" val="3327243406"/>
                    </a:ext>
                  </a:extLst>
                </a:gridCol>
                <a:gridCol w="734354">
                  <a:extLst>
                    <a:ext uri="{9D8B030D-6E8A-4147-A177-3AD203B41FA5}">
                      <a16:colId xmlns:a16="http://schemas.microsoft.com/office/drawing/2014/main" val="4150199840"/>
                    </a:ext>
                  </a:extLst>
                </a:gridCol>
              </a:tblGrid>
              <a:tr h="227111">
                <a:tc>
                  <a:txBody>
                    <a:bodyPr/>
                    <a:lstStyle/>
                    <a:p>
                      <a:pPr algn="ctr"/>
                      <a:r>
                        <a:rPr kumimoji="1" lang="en-US" altLang="ja-JP" sz="1000"/>
                        <a:t>id</a:t>
                      </a:r>
                      <a:endParaRPr kumimoji="1" lang="ja-JP" altLang="en-US" sz="1000"/>
                    </a:p>
                  </a:txBody>
                  <a:tcPr/>
                </a:tc>
                <a:tc>
                  <a:txBody>
                    <a:bodyPr/>
                    <a:lstStyle/>
                    <a:p>
                      <a:pPr algn="ctr"/>
                      <a:r>
                        <a:rPr kumimoji="1" lang="en-US" altLang="ja-JP" sz="1000"/>
                        <a:t>name</a:t>
                      </a:r>
                      <a:endParaRPr kumimoji="1" lang="ja-JP" altLang="en-US" sz="1000"/>
                    </a:p>
                  </a:txBody>
                  <a:tcPr/>
                </a:tc>
                <a:tc>
                  <a:txBody>
                    <a:bodyPr/>
                    <a:lstStyle/>
                    <a:p>
                      <a:pPr algn="ctr"/>
                      <a:r>
                        <a:rPr kumimoji="1" lang="en-US" altLang="ja-JP" sz="1000"/>
                        <a:t>price</a:t>
                      </a:r>
                      <a:endParaRPr kumimoji="1" lang="ja-JP" altLang="en-US" sz="1000"/>
                    </a:p>
                  </a:txBody>
                  <a:tcPr/>
                </a:tc>
                <a:extLst>
                  <a:ext uri="{0D108BD9-81ED-4DB2-BD59-A6C34878D82A}">
                    <a16:rowId xmlns:a16="http://schemas.microsoft.com/office/drawing/2014/main" val="857472483"/>
                  </a:ext>
                </a:extLst>
              </a:tr>
              <a:tr h="227111">
                <a:tc>
                  <a:txBody>
                    <a:bodyPr/>
                    <a:lstStyle/>
                    <a:p>
                      <a:pPr algn="ctr"/>
                      <a:r>
                        <a:rPr kumimoji="1" lang="en-US" altLang="ja-JP" sz="1000"/>
                        <a:t>1010</a:t>
                      </a:r>
                      <a:endParaRPr kumimoji="1" lang="ja-JP" altLang="en-US" sz="1000"/>
                    </a:p>
                  </a:txBody>
                  <a:tcPr/>
                </a:tc>
                <a:tc>
                  <a:txBody>
                    <a:bodyPr/>
                    <a:lstStyle/>
                    <a:p>
                      <a:r>
                        <a:rPr kumimoji="1" lang="ja-JP" altLang="en-US" sz="1000"/>
                        <a:t>みかん</a:t>
                      </a:r>
                    </a:p>
                  </a:txBody>
                  <a:tcPr/>
                </a:tc>
                <a:tc>
                  <a:txBody>
                    <a:bodyPr/>
                    <a:lstStyle/>
                    <a:p>
                      <a:pPr algn="ctr"/>
                      <a:r>
                        <a:rPr kumimoji="1" lang="en-US" altLang="ja-JP" sz="1000"/>
                        <a:t>50</a:t>
                      </a:r>
                      <a:endParaRPr kumimoji="1" lang="ja-JP" altLang="en-US" sz="1000"/>
                    </a:p>
                  </a:txBody>
                  <a:tcPr/>
                </a:tc>
                <a:extLst>
                  <a:ext uri="{0D108BD9-81ED-4DB2-BD59-A6C34878D82A}">
                    <a16:rowId xmlns:a16="http://schemas.microsoft.com/office/drawing/2014/main" val="833400424"/>
                  </a:ext>
                </a:extLst>
              </a:tr>
              <a:tr h="227111">
                <a:tc>
                  <a:txBody>
                    <a:bodyPr/>
                    <a:lstStyle/>
                    <a:p>
                      <a:pPr algn="ctr"/>
                      <a:r>
                        <a:rPr kumimoji="1" lang="en-US" altLang="ja-JP" sz="1000"/>
                        <a:t>1020</a:t>
                      </a:r>
                      <a:endParaRPr kumimoji="1" lang="ja-JP" altLang="en-US" sz="1000"/>
                    </a:p>
                  </a:txBody>
                  <a:tcPr/>
                </a:tc>
                <a:tc>
                  <a:txBody>
                    <a:bodyPr/>
                    <a:lstStyle/>
                    <a:p>
                      <a:r>
                        <a:rPr kumimoji="1" lang="ja-JP" altLang="en-US" sz="1000"/>
                        <a:t>りんご</a:t>
                      </a:r>
                    </a:p>
                  </a:txBody>
                  <a:tcPr/>
                </a:tc>
                <a:tc>
                  <a:txBody>
                    <a:bodyPr/>
                    <a:lstStyle/>
                    <a:p>
                      <a:pPr algn="ctr"/>
                      <a:r>
                        <a:rPr kumimoji="1" lang="en-US" altLang="ja-JP" sz="1000"/>
                        <a:t>100</a:t>
                      </a:r>
                    </a:p>
                  </a:txBody>
                  <a:tcPr/>
                </a:tc>
                <a:extLst>
                  <a:ext uri="{0D108BD9-81ED-4DB2-BD59-A6C34878D82A}">
                    <a16:rowId xmlns:a16="http://schemas.microsoft.com/office/drawing/2014/main" val="1065091188"/>
                  </a:ext>
                </a:extLst>
              </a:tr>
              <a:tr h="227111">
                <a:tc>
                  <a:txBody>
                    <a:bodyPr/>
                    <a:lstStyle/>
                    <a:p>
                      <a:pPr algn="ctr"/>
                      <a:r>
                        <a:rPr kumimoji="1" lang="en-US" altLang="ja-JP" sz="1000"/>
                        <a:t>1022</a:t>
                      </a:r>
                      <a:endParaRPr kumimoji="1" lang="ja-JP" altLang="en-US" sz="1000"/>
                    </a:p>
                  </a:txBody>
                  <a:tcPr/>
                </a:tc>
                <a:tc>
                  <a:txBody>
                    <a:bodyPr/>
                    <a:lstStyle/>
                    <a:p>
                      <a:r>
                        <a:rPr kumimoji="1" lang="ja-JP" altLang="en-US" sz="1000"/>
                        <a:t>パイナップル</a:t>
                      </a:r>
                    </a:p>
                  </a:txBody>
                  <a:tcPr/>
                </a:tc>
                <a:tc>
                  <a:txBody>
                    <a:bodyPr/>
                    <a:lstStyle/>
                    <a:p>
                      <a:pPr algn="ctr"/>
                      <a:r>
                        <a:rPr kumimoji="1" lang="en-US" altLang="ja-JP" sz="1000"/>
                        <a:t>1000</a:t>
                      </a:r>
                    </a:p>
                  </a:txBody>
                  <a:tcPr/>
                </a:tc>
                <a:extLst>
                  <a:ext uri="{0D108BD9-81ED-4DB2-BD59-A6C34878D82A}">
                    <a16:rowId xmlns:a16="http://schemas.microsoft.com/office/drawing/2014/main" val="3237512430"/>
                  </a:ext>
                </a:extLst>
              </a:tr>
            </a:tbl>
          </a:graphicData>
        </a:graphic>
      </p:graphicFrame>
      <p:sp>
        <p:nvSpPr>
          <p:cNvPr id="8" name="四角形: 角を丸くする 7">
            <a:extLst>
              <a:ext uri="{FF2B5EF4-FFF2-40B4-BE49-F238E27FC236}">
                <a16:creationId xmlns:a16="http://schemas.microsoft.com/office/drawing/2014/main" id="{9919DDD0-7B07-4F99-8824-4E7C8E5BD2CA}"/>
              </a:ext>
            </a:extLst>
          </p:cNvPr>
          <p:cNvSpPr/>
          <p:nvPr/>
        </p:nvSpPr>
        <p:spPr>
          <a:xfrm>
            <a:off x="4590996" y="4158728"/>
            <a:ext cx="1569028" cy="643746"/>
          </a:xfrm>
          <a:prstGeom prst="roundRect">
            <a:avLst>
              <a:gd name="adj" fmla="val 9749"/>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データ送信</a:t>
            </a:r>
            <a:br>
              <a:rPr kumimoji="1" lang="en-US" altLang="ja-JP">
                <a:solidFill>
                  <a:schemeClr val="tx1"/>
                </a:solidFill>
              </a:rPr>
            </a:br>
            <a:r>
              <a:rPr kumimoji="1" lang="en-US" altLang="ja-JP">
                <a:solidFill>
                  <a:schemeClr val="tx1"/>
                </a:solidFill>
              </a:rPr>
              <a:t>JSON</a:t>
            </a:r>
            <a:r>
              <a:rPr kumimoji="1" lang="ja-JP" altLang="en-US">
                <a:solidFill>
                  <a:schemeClr val="tx1"/>
                </a:solidFill>
              </a:rPr>
              <a:t>形式</a:t>
            </a:r>
            <a:endParaRPr kumimoji="1" lang="en-US" altLang="ja-JP">
              <a:solidFill>
                <a:schemeClr val="tx1"/>
              </a:solidFill>
            </a:endParaRPr>
          </a:p>
        </p:txBody>
      </p:sp>
      <p:sp>
        <p:nvSpPr>
          <p:cNvPr id="9" name="フローチャート: 磁気ディスク 8">
            <a:extLst>
              <a:ext uri="{FF2B5EF4-FFF2-40B4-BE49-F238E27FC236}">
                <a16:creationId xmlns:a16="http://schemas.microsoft.com/office/drawing/2014/main" id="{11EC8464-127B-497E-9F39-87FBA5F49A5C}"/>
              </a:ext>
            </a:extLst>
          </p:cNvPr>
          <p:cNvSpPr/>
          <p:nvPr/>
        </p:nvSpPr>
        <p:spPr>
          <a:xfrm>
            <a:off x="4590996" y="3141557"/>
            <a:ext cx="1569027" cy="908442"/>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a:t>商品データベース</a:t>
            </a:r>
          </a:p>
        </p:txBody>
      </p:sp>
      <p:sp>
        <p:nvSpPr>
          <p:cNvPr id="10" name="矢印: 下 9">
            <a:extLst>
              <a:ext uri="{FF2B5EF4-FFF2-40B4-BE49-F238E27FC236}">
                <a16:creationId xmlns:a16="http://schemas.microsoft.com/office/drawing/2014/main" id="{DCC4BE3A-0815-4D53-9C5C-2B6CE1CFF8DB}"/>
              </a:ext>
            </a:extLst>
          </p:cNvPr>
          <p:cNvSpPr/>
          <p:nvPr/>
        </p:nvSpPr>
        <p:spPr>
          <a:xfrm rot="3524656">
            <a:off x="3740822" y="2537355"/>
            <a:ext cx="404314" cy="1196247"/>
          </a:xfrm>
          <a:prstGeom prst="downArrow">
            <a:avLst>
              <a:gd name="adj1" fmla="val 50000"/>
              <a:gd name="adj2" fmla="val 570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1" name="表 4">
            <a:extLst>
              <a:ext uri="{FF2B5EF4-FFF2-40B4-BE49-F238E27FC236}">
                <a16:creationId xmlns:a16="http://schemas.microsoft.com/office/drawing/2014/main" id="{0AE1E840-CAD1-4AE8-AA5F-79D23A8E0A9B}"/>
              </a:ext>
            </a:extLst>
          </p:cNvPr>
          <p:cNvGraphicFramePr>
            <a:graphicFrameLocks/>
          </p:cNvGraphicFramePr>
          <p:nvPr>
            <p:extLst>
              <p:ext uri="{D42A27DB-BD31-4B8C-83A1-F6EECF244321}">
                <p14:modId xmlns:p14="http://schemas.microsoft.com/office/powerpoint/2010/main" val="876485126"/>
              </p:ext>
            </p:extLst>
          </p:nvPr>
        </p:nvGraphicFramePr>
        <p:xfrm>
          <a:off x="529177" y="2525856"/>
          <a:ext cx="2868441" cy="1242060"/>
        </p:xfrm>
        <a:graphic>
          <a:graphicData uri="http://schemas.openxmlformats.org/drawingml/2006/table">
            <a:tbl>
              <a:tblPr firstRow="1" bandRow="1">
                <a:tableStyleId>{93296810-A885-4BE3-A3E7-6D5BEEA58F35}</a:tableStyleId>
              </a:tblPr>
              <a:tblGrid>
                <a:gridCol w="693269">
                  <a:extLst>
                    <a:ext uri="{9D8B030D-6E8A-4147-A177-3AD203B41FA5}">
                      <a16:colId xmlns:a16="http://schemas.microsoft.com/office/drawing/2014/main" val="1758932822"/>
                    </a:ext>
                  </a:extLst>
                </a:gridCol>
                <a:gridCol w="1125090">
                  <a:extLst>
                    <a:ext uri="{9D8B030D-6E8A-4147-A177-3AD203B41FA5}">
                      <a16:colId xmlns:a16="http://schemas.microsoft.com/office/drawing/2014/main" val="3327243406"/>
                    </a:ext>
                  </a:extLst>
                </a:gridCol>
                <a:gridCol w="525041">
                  <a:extLst>
                    <a:ext uri="{9D8B030D-6E8A-4147-A177-3AD203B41FA5}">
                      <a16:colId xmlns:a16="http://schemas.microsoft.com/office/drawing/2014/main" val="4150199840"/>
                    </a:ext>
                  </a:extLst>
                </a:gridCol>
                <a:gridCol w="525041">
                  <a:extLst>
                    <a:ext uri="{9D8B030D-6E8A-4147-A177-3AD203B41FA5}">
                      <a16:colId xmlns:a16="http://schemas.microsoft.com/office/drawing/2014/main" val="1212840008"/>
                    </a:ext>
                  </a:extLst>
                </a:gridCol>
              </a:tblGrid>
              <a:tr h="227111">
                <a:tc>
                  <a:txBody>
                    <a:bodyPr/>
                    <a:lstStyle/>
                    <a:p>
                      <a:pPr algn="ctr"/>
                      <a:r>
                        <a:rPr kumimoji="1" lang="ja-JP" altLang="en-US" sz="1000"/>
                        <a:t>注文</a:t>
                      </a:r>
                      <a:r>
                        <a:rPr kumimoji="1" lang="en-US" altLang="ja-JP" sz="1000"/>
                        <a:t>ID</a:t>
                      </a:r>
                      <a:endParaRPr kumimoji="1" lang="ja-JP" altLang="en-US" sz="1000"/>
                    </a:p>
                  </a:txBody>
                  <a:tcPr/>
                </a:tc>
                <a:tc>
                  <a:txBody>
                    <a:bodyPr/>
                    <a:lstStyle/>
                    <a:p>
                      <a:pPr algn="ctr"/>
                      <a:r>
                        <a:rPr kumimoji="1" lang="ja-JP" altLang="en-US" sz="1000"/>
                        <a:t>商品名</a:t>
                      </a:r>
                    </a:p>
                  </a:txBody>
                  <a:tcPr/>
                </a:tc>
                <a:tc>
                  <a:txBody>
                    <a:bodyPr/>
                    <a:lstStyle/>
                    <a:p>
                      <a:pPr algn="ctr"/>
                      <a:r>
                        <a:rPr kumimoji="1" lang="ja-JP" altLang="en-US" sz="1000"/>
                        <a:t>単価</a:t>
                      </a:r>
                    </a:p>
                  </a:txBody>
                  <a:tcPr/>
                </a:tc>
                <a:tc>
                  <a:txBody>
                    <a:bodyPr/>
                    <a:lstStyle/>
                    <a:p>
                      <a:pPr algn="ctr"/>
                      <a:r>
                        <a:rPr kumimoji="1" lang="ja-JP" altLang="en-US" sz="1000"/>
                        <a:t>個数</a:t>
                      </a:r>
                    </a:p>
                  </a:txBody>
                  <a:tcPr/>
                </a:tc>
                <a:extLst>
                  <a:ext uri="{0D108BD9-81ED-4DB2-BD59-A6C34878D82A}">
                    <a16:rowId xmlns:a16="http://schemas.microsoft.com/office/drawing/2014/main" val="857472483"/>
                  </a:ext>
                </a:extLst>
              </a:tr>
              <a:tr h="227111">
                <a:tc>
                  <a:txBody>
                    <a:bodyPr/>
                    <a:lstStyle/>
                    <a:p>
                      <a:pPr algn="ctr"/>
                      <a:r>
                        <a:rPr kumimoji="1" lang="en-US" altLang="ja-JP" sz="1000">
                          <a:solidFill>
                            <a:schemeClr val="tx1">
                              <a:lumMod val="50000"/>
                              <a:lumOff val="50000"/>
                            </a:schemeClr>
                          </a:solidFill>
                        </a:rPr>
                        <a:t>1010</a:t>
                      </a:r>
                      <a:endParaRPr kumimoji="1" lang="ja-JP" altLang="en-US" sz="1000">
                        <a:solidFill>
                          <a:schemeClr val="tx1">
                            <a:lumMod val="50000"/>
                            <a:lumOff val="50000"/>
                          </a:schemeClr>
                        </a:solidFill>
                      </a:endParaRPr>
                    </a:p>
                  </a:txBody>
                  <a:tcPr/>
                </a:tc>
                <a:tc>
                  <a:txBody>
                    <a:bodyPr/>
                    <a:lstStyle/>
                    <a:p>
                      <a:r>
                        <a:rPr kumimoji="1" lang="ja-JP" altLang="en-US" sz="1050"/>
                        <a:t>みかん</a:t>
                      </a:r>
                    </a:p>
                  </a:txBody>
                  <a:tcPr/>
                </a:tc>
                <a:tc>
                  <a:txBody>
                    <a:bodyPr/>
                    <a:lstStyle/>
                    <a:p>
                      <a:pPr algn="ctr"/>
                      <a:r>
                        <a:rPr kumimoji="1" lang="en-US" altLang="ja-JP" sz="1000" b="1"/>
                        <a:t>50</a:t>
                      </a:r>
                      <a:endParaRPr kumimoji="1" lang="ja-JP" altLang="en-US" sz="1000" b="1"/>
                    </a:p>
                  </a:txBody>
                  <a:tcPr/>
                </a:tc>
                <a:tc>
                  <a:txBody>
                    <a:bodyPr/>
                    <a:lstStyle/>
                    <a:p>
                      <a:pPr algn="ctr"/>
                      <a:r>
                        <a:rPr kumimoji="1" lang="en-US" altLang="ja-JP" sz="1000" b="1">
                          <a:highlight>
                            <a:srgbClr val="FFFF9F"/>
                          </a:highlight>
                        </a:rPr>
                        <a:t> 5 </a:t>
                      </a:r>
                      <a:r>
                        <a:rPr kumimoji="1" lang="ja-JP" altLang="en-US" sz="1000" b="1"/>
                        <a:t>個</a:t>
                      </a:r>
                    </a:p>
                  </a:txBody>
                  <a:tcPr/>
                </a:tc>
                <a:extLst>
                  <a:ext uri="{0D108BD9-81ED-4DB2-BD59-A6C34878D82A}">
                    <a16:rowId xmlns:a16="http://schemas.microsoft.com/office/drawing/2014/main" val="833400424"/>
                  </a:ext>
                </a:extLst>
              </a:tr>
              <a:tr h="227111">
                <a:tc>
                  <a:txBody>
                    <a:bodyPr/>
                    <a:lstStyle/>
                    <a:p>
                      <a:pPr algn="ctr"/>
                      <a:r>
                        <a:rPr kumimoji="1" lang="en-US" altLang="ja-JP" sz="1000">
                          <a:solidFill>
                            <a:schemeClr val="tx1">
                              <a:lumMod val="50000"/>
                              <a:lumOff val="50000"/>
                            </a:schemeClr>
                          </a:solidFill>
                        </a:rPr>
                        <a:t>1020</a:t>
                      </a:r>
                      <a:endParaRPr kumimoji="1" lang="ja-JP" altLang="en-US" sz="1000">
                        <a:solidFill>
                          <a:schemeClr val="tx1">
                            <a:lumMod val="50000"/>
                            <a:lumOff val="50000"/>
                          </a:schemeClr>
                        </a:solidFill>
                      </a:endParaRPr>
                    </a:p>
                  </a:txBody>
                  <a:tcPr/>
                </a:tc>
                <a:tc>
                  <a:txBody>
                    <a:bodyPr/>
                    <a:lstStyle/>
                    <a:p>
                      <a:r>
                        <a:rPr kumimoji="1" lang="ja-JP" altLang="en-US" sz="1050"/>
                        <a:t>りんご</a:t>
                      </a:r>
                    </a:p>
                  </a:txBody>
                  <a:tcPr/>
                </a:tc>
                <a:tc>
                  <a:txBody>
                    <a:bodyPr/>
                    <a:lstStyle/>
                    <a:p>
                      <a:pPr algn="ctr"/>
                      <a:r>
                        <a:rPr kumimoji="1" lang="en-US" altLang="ja-JP" sz="1000" b="1"/>
                        <a:t>100</a:t>
                      </a:r>
                    </a:p>
                  </a:txBody>
                  <a:tcPr/>
                </a:tc>
                <a:tc>
                  <a:txBody>
                    <a:bodyPr/>
                    <a:lstStyle/>
                    <a:p>
                      <a:pPr algn="ctr"/>
                      <a:r>
                        <a:rPr kumimoji="1" lang="en-US" altLang="ja-JP" sz="1000" b="1">
                          <a:highlight>
                            <a:srgbClr val="FFFF9F"/>
                          </a:highlight>
                        </a:rPr>
                        <a:t> 2 </a:t>
                      </a:r>
                      <a:r>
                        <a:rPr kumimoji="1" lang="ja-JP" altLang="en-US" sz="1000" b="1"/>
                        <a:t>個</a:t>
                      </a:r>
                      <a:endParaRPr kumimoji="1" lang="en-US" altLang="ja-JP" sz="1000" b="1"/>
                    </a:p>
                  </a:txBody>
                  <a:tcPr/>
                </a:tc>
                <a:extLst>
                  <a:ext uri="{0D108BD9-81ED-4DB2-BD59-A6C34878D82A}">
                    <a16:rowId xmlns:a16="http://schemas.microsoft.com/office/drawing/2014/main" val="1065091188"/>
                  </a:ext>
                </a:extLst>
              </a:tr>
              <a:tr h="227111">
                <a:tc>
                  <a:txBody>
                    <a:bodyPr/>
                    <a:lstStyle/>
                    <a:p>
                      <a:pPr algn="ctr"/>
                      <a:r>
                        <a:rPr kumimoji="1" lang="en-US" altLang="ja-JP" sz="1000">
                          <a:solidFill>
                            <a:schemeClr val="tx1">
                              <a:lumMod val="50000"/>
                              <a:lumOff val="50000"/>
                            </a:schemeClr>
                          </a:solidFill>
                        </a:rPr>
                        <a:t>1022</a:t>
                      </a:r>
                      <a:endParaRPr kumimoji="1" lang="ja-JP" altLang="en-US" sz="1000">
                        <a:solidFill>
                          <a:schemeClr val="tx1">
                            <a:lumMod val="50000"/>
                            <a:lumOff val="50000"/>
                          </a:schemeClr>
                        </a:solidFill>
                      </a:endParaRPr>
                    </a:p>
                  </a:txBody>
                  <a:tcPr/>
                </a:tc>
                <a:tc>
                  <a:txBody>
                    <a:bodyPr/>
                    <a:lstStyle/>
                    <a:p>
                      <a:r>
                        <a:rPr kumimoji="1" lang="ja-JP" altLang="en-US" sz="1050"/>
                        <a:t>パイナップル</a:t>
                      </a:r>
                    </a:p>
                  </a:txBody>
                  <a:tcPr/>
                </a:tc>
                <a:tc>
                  <a:txBody>
                    <a:bodyPr/>
                    <a:lstStyle/>
                    <a:p>
                      <a:pPr algn="ctr"/>
                      <a:r>
                        <a:rPr kumimoji="1" lang="en-US" altLang="ja-JP" sz="1000" b="1"/>
                        <a:t>1000</a:t>
                      </a:r>
                    </a:p>
                  </a:txBody>
                  <a:tcPr/>
                </a:tc>
                <a:tc>
                  <a:txBody>
                    <a:bodyPr/>
                    <a:lstStyle/>
                    <a:p>
                      <a:pPr algn="ctr"/>
                      <a:r>
                        <a:rPr kumimoji="1" lang="en-US" altLang="ja-JP" sz="1000" b="1">
                          <a:highlight>
                            <a:srgbClr val="FFFF9F"/>
                          </a:highlight>
                        </a:rPr>
                        <a:t> 1 </a:t>
                      </a:r>
                      <a:r>
                        <a:rPr kumimoji="1" lang="ja-JP" altLang="en-US" sz="1000" b="1"/>
                        <a:t>個</a:t>
                      </a:r>
                      <a:endParaRPr kumimoji="1" lang="en-US" altLang="ja-JP" sz="1000" b="1"/>
                    </a:p>
                  </a:txBody>
                  <a:tcPr/>
                </a:tc>
                <a:extLst>
                  <a:ext uri="{0D108BD9-81ED-4DB2-BD59-A6C34878D82A}">
                    <a16:rowId xmlns:a16="http://schemas.microsoft.com/office/drawing/2014/main" val="3237512430"/>
                  </a:ext>
                </a:extLst>
              </a:tr>
              <a:tr h="168678">
                <a:tc gridSpan="4">
                  <a:txBody>
                    <a:bodyPr/>
                    <a:lstStyle/>
                    <a:p>
                      <a:pPr algn="r"/>
                      <a:r>
                        <a:rPr kumimoji="1" lang="ja-JP" altLang="en-US" sz="1000" b="1">
                          <a:solidFill>
                            <a:schemeClr val="tx1"/>
                          </a:solidFill>
                        </a:rPr>
                        <a:t>合計 </a:t>
                      </a:r>
                      <a:r>
                        <a:rPr kumimoji="1" lang="en-US" altLang="ja-JP" sz="1000" b="1">
                          <a:solidFill>
                            <a:schemeClr val="tx1"/>
                          </a:solidFill>
                        </a:rPr>
                        <a:t>1450 </a:t>
                      </a:r>
                      <a:r>
                        <a:rPr kumimoji="1" lang="ja-JP" altLang="en-US" sz="1000" b="1">
                          <a:solidFill>
                            <a:schemeClr val="tx1"/>
                          </a:solidFill>
                        </a:rPr>
                        <a:t>円</a:t>
                      </a:r>
                    </a:p>
                  </a:txBody>
                  <a:tcPr/>
                </a:tc>
                <a:tc hMerge="1">
                  <a:txBody>
                    <a:bodyPr/>
                    <a:lstStyle/>
                    <a:p>
                      <a:endParaRPr kumimoji="1" lang="ja-JP" altLang="en-US" sz="1050"/>
                    </a:p>
                  </a:txBody>
                  <a:tcPr/>
                </a:tc>
                <a:tc hMerge="1">
                  <a:txBody>
                    <a:bodyPr/>
                    <a:lstStyle/>
                    <a:p>
                      <a:pPr algn="ctr"/>
                      <a:endParaRPr kumimoji="1" lang="en-US" altLang="ja-JP" sz="1000" b="1"/>
                    </a:p>
                  </a:txBody>
                  <a:tcPr/>
                </a:tc>
                <a:tc hMerge="1">
                  <a:txBody>
                    <a:bodyPr/>
                    <a:lstStyle/>
                    <a:p>
                      <a:pPr algn="ctr"/>
                      <a:endParaRPr kumimoji="1" lang="en-US" altLang="ja-JP" sz="1000" b="1"/>
                    </a:p>
                  </a:txBody>
                  <a:tcPr/>
                </a:tc>
                <a:extLst>
                  <a:ext uri="{0D108BD9-81ED-4DB2-BD59-A6C34878D82A}">
                    <a16:rowId xmlns:a16="http://schemas.microsoft.com/office/drawing/2014/main" val="3938745229"/>
                  </a:ext>
                </a:extLst>
              </a:tr>
            </a:tbl>
          </a:graphicData>
        </a:graphic>
      </p:graphicFrame>
      <p:sp>
        <p:nvSpPr>
          <p:cNvPr id="12" name="テキスト ボックス 11">
            <a:extLst>
              <a:ext uri="{FF2B5EF4-FFF2-40B4-BE49-F238E27FC236}">
                <a16:creationId xmlns:a16="http://schemas.microsoft.com/office/drawing/2014/main" id="{4BD14AFB-F219-4A28-B335-4E865D1C8B99}"/>
              </a:ext>
            </a:extLst>
          </p:cNvPr>
          <p:cNvSpPr txBox="1"/>
          <p:nvPr/>
        </p:nvSpPr>
        <p:spPr>
          <a:xfrm>
            <a:off x="529178" y="2157850"/>
            <a:ext cx="2559368" cy="307777"/>
          </a:xfrm>
          <a:prstGeom prst="rect">
            <a:avLst/>
          </a:prstGeom>
          <a:noFill/>
        </p:spPr>
        <p:txBody>
          <a:bodyPr wrap="square" rtlCol="0">
            <a:spAutoFit/>
          </a:bodyPr>
          <a:lstStyle/>
          <a:p>
            <a:r>
              <a:rPr kumimoji="1" lang="ja-JP" altLang="en-US" sz="1400" b="1">
                <a:solidFill>
                  <a:srgbClr val="0070C0"/>
                </a:solidFill>
              </a:rPr>
              <a:t>商品一覧 </a:t>
            </a:r>
            <a:r>
              <a:rPr kumimoji="1" lang="en-US" altLang="ja-JP" sz="1400" b="1">
                <a:solidFill>
                  <a:srgbClr val="0070C0"/>
                </a:solidFill>
              </a:rPr>
              <a:t>HTML</a:t>
            </a:r>
            <a:r>
              <a:rPr kumimoji="1" lang="ja-JP" altLang="en-US" sz="1400" b="1">
                <a:solidFill>
                  <a:srgbClr val="0070C0"/>
                </a:solidFill>
              </a:rPr>
              <a:t>ファイル</a:t>
            </a:r>
          </a:p>
        </p:txBody>
      </p:sp>
      <p:sp>
        <p:nvSpPr>
          <p:cNvPr id="13" name="四角形: 角を丸くする 12">
            <a:extLst>
              <a:ext uri="{FF2B5EF4-FFF2-40B4-BE49-F238E27FC236}">
                <a16:creationId xmlns:a16="http://schemas.microsoft.com/office/drawing/2014/main" id="{1E2C0BDE-97C5-44D0-AB3E-2BDAD2A99AF6}"/>
              </a:ext>
            </a:extLst>
          </p:cNvPr>
          <p:cNvSpPr/>
          <p:nvPr/>
        </p:nvSpPr>
        <p:spPr>
          <a:xfrm>
            <a:off x="4582119" y="5348700"/>
            <a:ext cx="1569028" cy="643746"/>
          </a:xfrm>
          <a:prstGeom prst="roundRect">
            <a:avLst>
              <a:gd name="adj" fmla="val 9749"/>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データ受信</a:t>
            </a:r>
            <a:br>
              <a:rPr kumimoji="1" lang="en-US" altLang="ja-JP">
                <a:solidFill>
                  <a:schemeClr val="tx1"/>
                </a:solidFill>
              </a:rPr>
            </a:br>
            <a:r>
              <a:rPr kumimoji="1" lang="en-US" altLang="ja-JP">
                <a:solidFill>
                  <a:schemeClr val="tx1"/>
                </a:solidFill>
              </a:rPr>
              <a:t>JSON</a:t>
            </a:r>
            <a:r>
              <a:rPr kumimoji="1" lang="ja-JP" altLang="en-US">
                <a:solidFill>
                  <a:schemeClr val="tx1"/>
                </a:solidFill>
              </a:rPr>
              <a:t>形式</a:t>
            </a:r>
            <a:endParaRPr kumimoji="1" lang="en-US" altLang="ja-JP">
              <a:solidFill>
                <a:schemeClr val="tx1"/>
              </a:solidFill>
            </a:endParaRPr>
          </a:p>
        </p:txBody>
      </p:sp>
      <p:sp>
        <p:nvSpPr>
          <p:cNvPr id="14" name="矢印: 下 13">
            <a:extLst>
              <a:ext uri="{FF2B5EF4-FFF2-40B4-BE49-F238E27FC236}">
                <a16:creationId xmlns:a16="http://schemas.microsoft.com/office/drawing/2014/main" id="{339D2C68-3E15-4F03-8C0C-33C8335FBD31}"/>
              </a:ext>
            </a:extLst>
          </p:cNvPr>
          <p:cNvSpPr/>
          <p:nvPr/>
        </p:nvSpPr>
        <p:spPr>
          <a:xfrm rot="17321528">
            <a:off x="3831571" y="5093150"/>
            <a:ext cx="404314" cy="701289"/>
          </a:xfrm>
          <a:prstGeom prst="downArrow">
            <a:avLst>
              <a:gd name="adj1" fmla="val 50000"/>
              <a:gd name="adj2" fmla="val 570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5" name="表 4">
            <a:extLst>
              <a:ext uri="{FF2B5EF4-FFF2-40B4-BE49-F238E27FC236}">
                <a16:creationId xmlns:a16="http://schemas.microsoft.com/office/drawing/2014/main" id="{A233094A-58F4-4934-A19D-AC7598BFCCA1}"/>
              </a:ext>
            </a:extLst>
          </p:cNvPr>
          <p:cNvGraphicFramePr>
            <a:graphicFrameLocks/>
          </p:cNvGraphicFramePr>
          <p:nvPr>
            <p:extLst>
              <p:ext uri="{D42A27DB-BD31-4B8C-83A1-F6EECF244321}">
                <p14:modId xmlns:p14="http://schemas.microsoft.com/office/powerpoint/2010/main" val="1720044569"/>
              </p:ext>
            </p:extLst>
          </p:nvPr>
        </p:nvGraphicFramePr>
        <p:xfrm>
          <a:off x="6480349" y="5046840"/>
          <a:ext cx="1250162" cy="975360"/>
        </p:xfrm>
        <a:graphic>
          <a:graphicData uri="http://schemas.openxmlformats.org/drawingml/2006/table">
            <a:tbl>
              <a:tblPr firstRow="1" bandRow="1">
                <a:tableStyleId>{5C22544A-7EE6-4342-B048-85BDC9FD1C3A}</a:tableStyleId>
              </a:tblPr>
              <a:tblGrid>
                <a:gridCol w="659112">
                  <a:extLst>
                    <a:ext uri="{9D8B030D-6E8A-4147-A177-3AD203B41FA5}">
                      <a16:colId xmlns:a16="http://schemas.microsoft.com/office/drawing/2014/main" val="1758932822"/>
                    </a:ext>
                  </a:extLst>
                </a:gridCol>
                <a:gridCol w="591050">
                  <a:extLst>
                    <a:ext uri="{9D8B030D-6E8A-4147-A177-3AD203B41FA5}">
                      <a16:colId xmlns:a16="http://schemas.microsoft.com/office/drawing/2014/main" val="3327243406"/>
                    </a:ext>
                  </a:extLst>
                </a:gridCol>
              </a:tblGrid>
              <a:tr h="227111">
                <a:tc>
                  <a:txBody>
                    <a:bodyPr/>
                    <a:lstStyle/>
                    <a:p>
                      <a:pPr algn="ctr"/>
                      <a:r>
                        <a:rPr kumimoji="1" lang="en-US" altLang="ja-JP" sz="1000"/>
                        <a:t>id</a:t>
                      </a:r>
                      <a:endParaRPr kumimoji="1" lang="ja-JP" altLang="en-US" sz="1000"/>
                    </a:p>
                  </a:txBody>
                  <a:tcPr/>
                </a:tc>
                <a:tc>
                  <a:txBody>
                    <a:bodyPr/>
                    <a:lstStyle/>
                    <a:p>
                      <a:pPr algn="ctr"/>
                      <a:r>
                        <a:rPr kumimoji="1" lang="en-US" altLang="ja-JP" sz="1000"/>
                        <a:t>name</a:t>
                      </a:r>
                      <a:endParaRPr kumimoji="1" lang="ja-JP" altLang="en-US" sz="1000"/>
                    </a:p>
                  </a:txBody>
                  <a:tcPr/>
                </a:tc>
                <a:extLst>
                  <a:ext uri="{0D108BD9-81ED-4DB2-BD59-A6C34878D82A}">
                    <a16:rowId xmlns:a16="http://schemas.microsoft.com/office/drawing/2014/main" val="857472483"/>
                  </a:ext>
                </a:extLst>
              </a:tr>
              <a:tr h="227111">
                <a:tc>
                  <a:txBody>
                    <a:bodyPr/>
                    <a:lstStyle/>
                    <a:p>
                      <a:pPr algn="ctr"/>
                      <a:r>
                        <a:rPr kumimoji="1" lang="en-US" altLang="ja-JP" sz="1000"/>
                        <a:t>1010</a:t>
                      </a:r>
                      <a:endParaRPr kumimoji="1" lang="ja-JP" altLang="en-US" sz="1000"/>
                    </a:p>
                  </a:txBody>
                  <a:tcPr/>
                </a:tc>
                <a:tc>
                  <a:txBody>
                    <a:bodyPr/>
                    <a:lstStyle/>
                    <a:p>
                      <a:pPr algn="ctr"/>
                      <a:r>
                        <a:rPr kumimoji="1" lang="en-US" altLang="ja-JP" sz="1000"/>
                        <a:t>5</a:t>
                      </a:r>
                      <a:endParaRPr kumimoji="1" lang="ja-JP" altLang="en-US" sz="1000"/>
                    </a:p>
                  </a:txBody>
                  <a:tcPr/>
                </a:tc>
                <a:extLst>
                  <a:ext uri="{0D108BD9-81ED-4DB2-BD59-A6C34878D82A}">
                    <a16:rowId xmlns:a16="http://schemas.microsoft.com/office/drawing/2014/main" val="833400424"/>
                  </a:ext>
                </a:extLst>
              </a:tr>
              <a:tr h="227111">
                <a:tc>
                  <a:txBody>
                    <a:bodyPr/>
                    <a:lstStyle/>
                    <a:p>
                      <a:pPr algn="ctr"/>
                      <a:r>
                        <a:rPr kumimoji="1" lang="en-US" altLang="ja-JP" sz="1000"/>
                        <a:t>1020</a:t>
                      </a:r>
                      <a:endParaRPr kumimoji="1" lang="ja-JP" altLang="en-US" sz="1000"/>
                    </a:p>
                  </a:txBody>
                  <a:tcPr/>
                </a:tc>
                <a:tc>
                  <a:txBody>
                    <a:bodyPr/>
                    <a:lstStyle/>
                    <a:p>
                      <a:pPr algn="ctr"/>
                      <a:r>
                        <a:rPr kumimoji="1" lang="en-US" altLang="ja-JP" sz="1000"/>
                        <a:t>2</a:t>
                      </a:r>
                      <a:endParaRPr kumimoji="1" lang="ja-JP" altLang="en-US" sz="1000"/>
                    </a:p>
                  </a:txBody>
                  <a:tcPr/>
                </a:tc>
                <a:extLst>
                  <a:ext uri="{0D108BD9-81ED-4DB2-BD59-A6C34878D82A}">
                    <a16:rowId xmlns:a16="http://schemas.microsoft.com/office/drawing/2014/main" val="1065091188"/>
                  </a:ext>
                </a:extLst>
              </a:tr>
              <a:tr h="227111">
                <a:tc>
                  <a:txBody>
                    <a:bodyPr/>
                    <a:lstStyle/>
                    <a:p>
                      <a:pPr algn="ctr"/>
                      <a:r>
                        <a:rPr kumimoji="1" lang="en-US" altLang="ja-JP" sz="1000"/>
                        <a:t>1022</a:t>
                      </a:r>
                      <a:endParaRPr kumimoji="1" lang="ja-JP" altLang="en-US" sz="1000"/>
                    </a:p>
                  </a:txBody>
                  <a:tcPr/>
                </a:tc>
                <a:tc>
                  <a:txBody>
                    <a:bodyPr/>
                    <a:lstStyle/>
                    <a:p>
                      <a:pPr algn="ctr"/>
                      <a:r>
                        <a:rPr kumimoji="1" lang="en-US" altLang="ja-JP" sz="1000"/>
                        <a:t>1</a:t>
                      </a:r>
                      <a:endParaRPr kumimoji="1" lang="ja-JP" altLang="en-US" sz="1000"/>
                    </a:p>
                  </a:txBody>
                  <a:tcPr/>
                </a:tc>
                <a:extLst>
                  <a:ext uri="{0D108BD9-81ED-4DB2-BD59-A6C34878D82A}">
                    <a16:rowId xmlns:a16="http://schemas.microsoft.com/office/drawing/2014/main" val="3237512430"/>
                  </a:ext>
                </a:extLst>
              </a:tr>
            </a:tbl>
          </a:graphicData>
        </a:graphic>
      </p:graphicFrame>
      <p:sp>
        <p:nvSpPr>
          <p:cNvPr id="16" name="テキスト ボックス 15">
            <a:extLst>
              <a:ext uri="{FF2B5EF4-FFF2-40B4-BE49-F238E27FC236}">
                <a16:creationId xmlns:a16="http://schemas.microsoft.com/office/drawing/2014/main" id="{D0D3D90B-2F9E-40E8-8242-3F0400969422}"/>
              </a:ext>
            </a:extLst>
          </p:cNvPr>
          <p:cNvSpPr txBox="1"/>
          <p:nvPr/>
        </p:nvSpPr>
        <p:spPr>
          <a:xfrm>
            <a:off x="6433585" y="4742203"/>
            <a:ext cx="1307688" cy="307777"/>
          </a:xfrm>
          <a:prstGeom prst="rect">
            <a:avLst/>
          </a:prstGeom>
          <a:noFill/>
        </p:spPr>
        <p:txBody>
          <a:bodyPr wrap="square" rtlCol="0">
            <a:spAutoFit/>
          </a:bodyPr>
          <a:lstStyle/>
          <a:p>
            <a:r>
              <a:rPr kumimoji="1" lang="ja-JP" altLang="en-US" sz="1400" b="1">
                <a:solidFill>
                  <a:srgbClr val="0070C0"/>
                </a:solidFill>
              </a:rPr>
              <a:t>購入結果</a:t>
            </a:r>
          </a:p>
        </p:txBody>
      </p:sp>
      <p:sp>
        <p:nvSpPr>
          <p:cNvPr id="17" name="四角形: 角を丸くする 16">
            <a:extLst>
              <a:ext uri="{FF2B5EF4-FFF2-40B4-BE49-F238E27FC236}">
                <a16:creationId xmlns:a16="http://schemas.microsoft.com/office/drawing/2014/main" id="{7A100AAA-A812-4F93-8C6D-1E81090F1936}"/>
              </a:ext>
            </a:extLst>
          </p:cNvPr>
          <p:cNvSpPr/>
          <p:nvPr/>
        </p:nvSpPr>
        <p:spPr>
          <a:xfrm>
            <a:off x="4572000" y="2203983"/>
            <a:ext cx="2137410" cy="643746"/>
          </a:xfrm>
          <a:prstGeom prst="roundRect">
            <a:avLst>
              <a:gd name="adj" fmla="val 9749"/>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HTML</a:t>
            </a:r>
            <a:r>
              <a:rPr kumimoji="1" lang="ja-JP" altLang="en-US"/>
              <a:t>と</a:t>
            </a:r>
            <a:r>
              <a:rPr kumimoji="1" lang="en-US" altLang="ja-JP"/>
              <a:t>JavaScript </a:t>
            </a:r>
            <a:r>
              <a:rPr kumimoji="1" lang="ja-JP" altLang="en-US"/>
              <a:t>プログラムを送信</a:t>
            </a:r>
            <a:endParaRPr kumimoji="1" lang="en-US" altLang="ja-JP"/>
          </a:p>
        </p:txBody>
      </p:sp>
      <p:sp>
        <p:nvSpPr>
          <p:cNvPr id="18" name="矢印: 下 17">
            <a:extLst>
              <a:ext uri="{FF2B5EF4-FFF2-40B4-BE49-F238E27FC236}">
                <a16:creationId xmlns:a16="http://schemas.microsoft.com/office/drawing/2014/main" id="{4321200B-03E0-427F-9194-DEAF52897262}"/>
              </a:ext>
            </a:extLst>
          </p:cNvPr>
          <p:cNvSpPr/>
          <p:nvPr/>
        </p:nvSpPr>
        <p:spPr>
          <a:xfrm rot="5400000">
            <a:off x="3780788" y="4132444"/>
            <a:ext cx="404314" cy="701289"/>
          </a:xfrm>
          <a:prstGeom prst="downArrow">
            <a:avLst>
              <a:gd name="adj1" fmla="val 50000"/>
              <a:gd name="adj2" fmla="val 570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E378350C-41AB-49F7-A673-B4B69077A0BB}"/>
              </a:ext>
            </a:extLst>
          </p:cNvPr>
          <p:cNvSpPr txBox="1"/>
          <p:nvPr/>
        </p:nvSpPr>
        <p:spPr>
          <a:xfrm>
            <a:off x="876211" y="5414485"/>
            <a:ext cx="2564772" cy="461665"/>
          </a:xfrm>
          <a:prstGeom prst="rect">
            <a:avLst/>
          </a:prstGeom>
          <a:noFill/>
        </p:spPr>
        <p:txBody>
          <a:bodyPr wrap="square" rtlCol="0">
            <a:spAutoFit/>
          </a:bodyPr>
          <a:lstStyle/>
          <a:p>
            <a:r>
              <a:rPr kumimoji="1" lang="ja-JP" altLang="en-US" sz="2400" b="1">
                <a:solidFill>
                  <a:srgbClr val="FF0000"/>
                </a:solidFill>
              </a:rPr>
              <a:t>フロントエンド</a:t>
            </a:r>
          </a:p>
        </p:txBody>
      </p:sp>
      <p:sp>
        <p:nvSpPr>
          <p:cNvPr id="20" name="テキスト ボックス 19">
            <a:extLst>
              <a:ext uri="{FF2B5EF4-FFF2-40B4-BE49-F238E27FC236}">
                <a16:creationId xmlns:a16="http://schemas.microsoft.com/office/drawing/2014/main" id="{A09728CD-FCB6-4317-A3C1-F34CDD30B805}"/>
              </a:ext>
            </a:extLst>
          </p:cNvPr>
          <p:cNvSpPr txBox="1"/>
          <p:nvPr/>
        </p:nvSpPr>
        <p:spPr>
          <a:xfrm>
            <a:off x="6709410" y="4325837"/>
            <a:ext cx="2258926" cy="461665"/>
          </a:xfrm>
          <a:prstGeom prst="rect">
            <a:avLst/>
          </a:prstGeom>
          <a:noFill/>
        </p:spPr>
        <p:txBody>
          <a:bodyPr wrap="square" rtlCol="0">
            <a:spAutoFit/>
          </a:bodyPr>
          <a:lstStyle/>
          <a:p>
            <a:r>
              <a:rPr kumimoji="1" lang="ja-JP" altLang="en-US" sz="2400" b="1">
                <a:solidFill>
                  <a:srgbClr val="FF0000"/>
                </a:solidFill>
              </a:rPr>
              <a:t>バックエンド</a:t>
            </a:r>
          </a:p>
        </p:txBody>
      </p:sp>
      <p:sp>
        <p:nvSpPr>
          <p:cNvPr id="22" name="吹き出し: 角を丸めた四角形 21">
            <a:extLst>
              <a:ext uri="{FF2B5EF4-FFF2-40B4-BE49-F238E27FC236}">
                <a16:creationId xmlns:a16="http://schemas.microsoft.com/office/drawing/2014/main" id="{36C7EA76-26B4-4419-9883-EB8F3B7F2E75}"/>
              </a:ext>
            </a:extLst>
          </p:cNvPr>
          <p:cNvSpPr/>
          <p:nvPr/>
        </p:nvSpPr>
        <p:spPr>
          <a:xfrm>
            <a:off x="6078078" y="405036"/>
            <a:ext cx="2731493" cy="460518"/>
          </a:xfrm>
          <a:prstGeom prst="wedgeRoundRectCallout">
            <a:avLst>
              <a:gd name="adj1" fmla="val -49226"/>
              <a:gd name="adj2" fmla="val 2079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400" b="1">
                <a:solidFill>
                  <a:srgbClr val="FF0000"/>
                </a:solidFill>
              </a:rPr>
              <a:t>前回資料より抜粋</a:t>
            </a:r>
            <a:endParaRPr kumimoji="1" lang="ja-JP" altLang="en-US" sz="2400" b="1"/>
          </a:p>
        </p:txBody>
      </p:sp>
    </p:spTree>
    <p:extLst>
      <p:ext uri="{BB962C8B-B14F-4D97-AF65-F5344CB8AC3E}">
        <p14:creationId xmlns:p14="http://schemas.microsoft.com/office/powerpoint/2010/main" val="4125092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0A19F4-AFB7-97DB-8022-E620B4EF5FC8}"/>
              </a:ext>
            </a:extLst>
          </p:cNvPr>
          <p:cNvSpPr>
            <a:spLocks noGrp="1"/>
          </p:cNvSpPr>
          <p:nvPr>
            <p:ph type="title"/>
          </p:nvPr>
        </p:nvSpPr>
        <p:spPr/>
        <p:txBody>
          <a:bodyPr/>
          <a:lstStyle/>
          <a:p>
            <a:r>
              <a:rPr kumimoji="1" lang="en-US" altLang="ja-JP" cap="none" dirty="0">
                <a:latin typeface="HGP創英角ﾎﾟｯﾌﾟ体" panose="040B0A00000000000000" pitchFamily="50" charset="-128"/>
                <a:ea typeface="HGP創英角ﾎﾟｯﾌﾟ体" panose="040B0A00000000000000" pitchFamily="50" charset="-128"/>
              </a:rPr>
              <a:t>JavaScript </a:t>
            </a:r>
            <a:r>
              <a:rPr kumimoji="1" lang="ja-JP" altLang="en-US" cap="none" dirty="0">
                <a:latin typeface="HGP創英角ﾎﾟｯﾌﾟ体" panose="040B0A00000000000000" pitchFamily="50" charset="-128"/>
                <a:ea typeface="HGP創英角ﾎﾟｯﾌﾟ体" panose="040B0A00000000000000" pitchFamily="50" charset="-128"/>
              </a:rPr>
              <a:t>とは</a:t>
            </a:r>
          </a:p>
        </p:txBody>
      </p:sp>
      <p:sp>
        <p:nvSpPr>
          <p:cNvPr id="3" name="コンテンツ プレースホルダー 2">
            <a:extLst>
              <a:ext uri="{FF2B5EF4-FFF2-40B4-BE49-F238E27FC236}">
                <a16:creationId xmlns:a16="http://schemas.microsoft.com/office/drawing/2014/main" id="{6B03776A-A1E5-CB38-612E-AD5DA9F18B70}"/>
              </a:ext>
            </a:extLst>
          </p:cNvPr>
          <p:cNvSpPr>
            <a:spLocks noGrp="1"/>
          </p:cNvSpPr>
          <p:nvPr>
            <p:ph idx="1"/>
          </p:nvPr>
        </p:nvSpPr>
        <p:spPr/>
        <p:txBody>
          <a:bodyPr/>
          <a:lstStyle/>
          <a:p>
            <a:r>
              <a:rPr lang="ja-JP" altLang="en-US" dirty="0"/>
              <a:t>ブラウザの表示内容を制御するためのプログラム言語</a:t>
            </a:r>
            <a:endParaRPr lang="en-US" altLang="ja-JP" dirty="0"/>
          </a:p>
          <a:p>
            <a:pPr lvl="1"/>
            <a:r>
              <a:rPr lang="ja-JP" altLang="en-US" dirty="0"/>
              <a:t>フロントエンド</a:t>
            </a:r>
            <a:endParaRPr lang="en-US" altLang="ja-JP" dirty="0"/>
          </a:p>
          <a:p>
            <a:r>
              <a:rPr kumimoji="1" lang="en-US" altLang="ja-JP" dirty="0"/>
              <a:t>Java </a:t>
            </a:r>
            <a:r>
              <a:rPr kumimoji="1" lang="ja-JP" altLang="en-US" dirty="0"/>
              <a:t>とは別の言語</a:t>
            </a:r>
            <a:endParaRPr kumimoji="1" lang="en-US" altLang="ja-JP" dirty="0"/>
          </a:p>
          <a:p>
            <a:r>
              <a:rPr lang="ja-JP" altLang="en-US" dirty="0"/>
              <a:t>最近は </a:t>
            </a:r>
            <a:r>
              <a:rPr lang="en-US" altLang="ja-JP" dirty="0"/>
              <a:t>Node.js </a:t>
            </a:r>
            <a:r>
              <a:rPr lang="ja-JP" altLang="en-US" dirty="0"/>
              <a:t>など、バックエンドでも活用</a:t>
            </a:r>
            <a:endParaRPr lang="en-US" altLang="ja-JP" dirty="0"/>
          </a:p>
          <a:p>
            <a:r>
              <a:rPr lang="en-US" altLang="ja-JP" dirty="0"/>
              <a:t> ECMAScript – </a:t>
            </a:r>
            <a:r>
              <a:rPr lang="ja-JP" altLang="en-US" dirty="0"/>
              <a:t>標準化</a:t>
            </a:r>
            <a:endParaRPr kumimoji="1" lang="ja-JP" altLang="en-US" dirty="0"/>
          </a:p>
        </p:txBody>
      </p:sp>
      <p:pic>
        <p:nvPicPr>
          <p:cNvPr id="1026" name="Picture 2" descr="JavaScriptでCSSを操作する方法 | スターフィールド株式会社">
            <a:extLst>
              <a:ext uri="{FF2B5EF4-FFF2-40B4-BE49-F238E27FC236}">
                <a16:creationId xmlns:a16="http://schemas.microsoft.com/office/drawing/2014/main" id="{2E08F684-62BE-3432-0C60-85530CC0D9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144" r="18566"/>
          <a:stretch/>
        </p:blipFill>
        <p:spPr bwMode="auto">
          <a:xfrm>
            <a:off x="6325415" y="4104934"/>
            <a:ext cx="2594610" cy="24996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レモンティーのイラスト（紅茶）">
            <a:extLst>
              <a:ext uri="{FF2B5EF4-FFF2-40B4-BE49-F238E27FC236}">
                <a16:creationId xmlns:a16="http://schemas.microsoft.com/office/drawing/2014/main" id="{CFA916A1-4E9B-AC16-A2A7-F1A4904D86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6100" y="71630"/>
            <a:ext cx="2023925" cy="1750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6660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172EF5-31F5-8F36-0223-F8AC317CAFE4}"/>
              </a:ext>
            </a:extLst>
          </p:cNvPr>
          <p:cNvSpPr>
            <a:spLocks noGrp="1"/>
          </p:cNvSpPr>
          <p:nvPr>
            <p:ph type="title"/>
          </p:nvPr>
        </p:nvSpPr>
        <p:spPr/>
        <p:txBody>
          <a:bodyPr/>
          <a:lstStyle/>
          <a:p>
            <a:endParaRPr kumimoji="1" lang="ja-JP" altLang="en-US" dirty="0"/>
          </a:p>
        </p:txBody>
      </p:sp>
      <p:sp>
        <p:nvSpPr>
          <p:cNvPr id="3" name="コンテンツ プレースホルダー 2">
            <a:extLst>
              <a:ext uri="{FF2B5EF4-FFF2-40B4-BE49-F238E27FC236}">
                <a16:creationId xmlns:a16="http://schemas.microsoft.com/office/drawing/2014/main" id="{672D72FC-3B56-99D9-8C79-0F47B69C50F5}"/>
              </a:ext>
            </a:extLst>
          </p:cNvPr>
          <p:cNvSpPr>
            <a:spLocks noGrp="1"/>
          </p:cNvSpPr>
          <p:nvPr>
            <p:ph idx="1"/>
          </p:nvPr>
        </p:nvSpPr>
        <p:spPr/>
        <p:txBody>
          <a:bodyPr/>
          <a:lstStyle/>
          <a:p>
            <a:endParaRPr kumimoji="1" lang="ja-JP" altLang="en-US"/>
          </a:p>
        </p:txBody>
      </p:sp>
      <p:pic>
        <p:nvPicPr>
          <p:cNvPr id="7" name="図 6">
            <a:extLst>
              <a:ext uri="{FF2B5EF4-FFF2-40B4-BE49-F238E27FC236}">
                <a16:creationId xmlns:a16="http://schemas.microsoft.com/office/drawing/2014/main" id="{C83FCF49-18FC-25F4-FF29-865EA42DF392}"/>
              </a:ext>
            </a:extLst>
          </p:cNvPr>
          <p:cNvPicPr>
            <a:picLocks noChangeAspect="1"/>
          </p:cNvPicPr>
          <p:nvPr/>
        </p:nvPicPr>
        <p:blipFill>
          <a:blip r:embed="rId2"/>
          <a:stretch>
            <a:fillRect/>
          </a:stretch>
        </p:blipFill>
        <p:spPr>
          <a:xfrm>
            <a:off x="322049" y="207067"/>
            <a:ext cx="6434104" cy="4990874"/>
          </a:xfrm>
          <a:prstGeom prst="rect">
            <a:avLst/>
          </a:prstGeom>
        </p:spPr>
      </p:pic>
      <p:pic>
        <p:nvPicPr>
          <p:cNvPr id="9" name="図 8">
            <a:extLst>
              <a:ext uri="{FF2B5EF4-FFF2-40B4-BE49-F238E27FC236}">
                <a16:creationId xmlns:a16="http://schemas.microsoft.com/office/drawing/2014/main" id="{C33BC838-B9DD-BCE2-E813-26EB7829D241}"/>
              </a:ext>
            </a:extLst>
          </p:cNvPr>
          <p:cNvPicPr>
            <a:picLocks noChangeAspect="1"/>
          </p:cNvPicPr>
          <p:nvPr/>
        </p:nvPicPr>
        <p:blipFill>
          <a:blip r:embed="rId3"/>
          <a:stretch>
            <a:fillRect/>
          </a:stretch>
        </p:blipFill>
        <p:spPr>
          <a:xfrm>
            <a:off x="4499812" y="1110732"/>
            <a:ext cx="1648055" cy="905001"/>
          </a:xfrm>
          <a:prstGeom prst="rect">
            <a:avLst/>
          </a:prstGeom>
        </p:spPr>
      </p:pic>
      <p:sp>
        <p:nvSpPr>
          <p:cNvPr id="10" name="楕円 9">
            <a:extLst>
              <a:ext uri="{FF2B5EF4-FFF2-40B4-BE49-F238E27FC236}">
                <a16:creationId xmlns:a16="http://schemas.microsoft.com/office/drawing/2014/main" id="{6CDB6FAB-B2DF-BE76-5FBB-BC1495579FD3}"/>
              </a:ext>
            </a:extLst>
          </p:cNvPr>
          <p:cNvSpPr/>
          <p:nvPr/>
        </p:nvSpPr>
        <p:spPr>
          <a:xfrm>
            <a:off x="4254565" y="801687"/>
            <a:ext cx="634869" cy="39219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A38BA1D3-6850-50A9-13AE-033046CF6571}"/>
              </a:ext>
            </a:extLst>
          </p:cNvPr>
          <p:cNvSpPr/>
          <p:nvPr/>
        </p:nvSpPr>
        <p:spPr>
          <a:xfrm>
            <a:off x="4593513" y="1380436"/>
            <a:ext cx="770967" cy="39219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1CD34FF2-8254-A0B8-94BF-739D2A75FEB0}"/>
              </a:ext>
            </a:extLst>
          </p:cNvPr>
          <p:cNvPicPr>
            <a:picLocks noChangeAspect="1"/>
          </p:cNvPicPr>
          <p:nvPr/>
        </p:nvPicPr>
        <p:blipFill>
          <a:blip r:embed="rId4"/>
          <a:stretch>
            <a:fillRect/>
          </a:stretch>
        </p:blipFill>
        <p:spPr>
          <a:xfrm>
            <a:off x="1580730" y="2038701"/>
            <a:ext cx="6434104" cy="4990874"/>
          </a:xfrm>
          <a:prstGeom prst="rect">
            <a:avLst/>
          </a:prstGeom>
        </p:spPr>
      </p:pic>
      <p:pic>
        <p:nvPicPr>
          <p:cNvPr id="15" name="図 14">
            <a:extLst>
              <a:ext uri="{FF2B5EF4-FFF2-40B4-BE49-F238E27FC236}">
                <a16:creationId xmlns:a16="http://schemas.microsoft.com/office/drawing/2014/main" id="{AE602507-989A-B3C2-A9A6-27B0E5936827}"/>
              </a:ext>
            </a:extLst>
          </p:cNvPr>
          <p:cNvPicPr>
            <a:picLocks noChangeAspect="1"/>
          </p:cNvPicPr>
          <p:nvPr/>
        </p:nvPicPr>
        <p:blipFill>
          <a:blip r:embed="rId5"/>
          <a:stretch>
            <a:fillRect/>
          </a:stretch>
        </p:blipFill>
        <p:spPr>
          <a:xfrm>
            <a:off x="1601646" y="3399504"/>
            <a:ext cx="1352739" cy="666843"/>
          </a:xfrm>
          <a:prstGeom prst="rect">
            <a:avLst/>
          </a:prstGeom>
        </p:spPr>
      </p:pic>
      <p:pic>
        <p:nvPicPr>
          <p:cNvPr id="13" name="図 12">
            <a:extLst>
              <a:ext uri="{FF2B5EF4-FFF2-40B4-BE49-F238E27FC236}">
                <a16:creationId xmlns:a16="http://schemas.microsoft.com/office/drawing/2014/main" id="{6100B751-9BFC-F059-CECD-5C54CE416DF8}"/>
              </a:ext>
            </a:extLst>
          </p:cNvPr>
          <p:cNvPicPr>
            <a:picLocks noChangeAspect="1"/>
          </p:cNvPicPr>
          <p:nvPr/>
        </p:nvPicPr>
        <p:blipFill>
          <a:blip r:embed="rId6"/>
          <a:stretch>
            <a:fillRect/>
          </a:stretch>
        </p:blipFill>
        <p:spPr>
          <a:xfrm>
            <a:off x="1611991" y="3846759"/>
            <a:ext cx="5924634" cy="908444"/>
          </a:xfrm>
          <a:prstGeom prst="rect">
            <a:avLst/>
          </a:prstGeom>
        </p:spPr>
      </p:pic>
      <p:sp>
        <p:nvSpPr>
          <p:cNvPr id="16" name="楕円 15">
            <a:extLst>
              <a:ext uri="{FF2B5EF4-FFF2-40B4-BE49-F238E27FC236}">
                <a16:creationId xmlns:a16="http://schemas.microsoft.com/office/drawing/2014/main" id="{C657C015-0199-7704-887E-14CF6403EF61}"/>
              </a:ext>
            </a:extLst>
          </p:cNvPr>
          <p:cNvSpPr/>
          <p:nvPr/>
        </p:nvSpPr>
        <p:spPr>
          <a:xfrm>
            <a:off x="3109373" y="2614812"/>
            <a:ext cx="770967" cy="39219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976891B3-6DD1-5EEE-343D-0E80BBE4093B}"/>
              </a:ext>
            </a:extLst>
          </p:cNvPr>
          <p:cNvSpPr/>
          <p:nvPr/>
        </p:nvSpPr>
        <p:spPr>
          <a:xfrm>
            <a:off x="1594122" y="3443083"/>
            <a:ext cx="846736" cy="39219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4CDCF727-09BE-BBFE-6D15-A5A77E476754}"/>
              </a:ext>
            </a:extLst>
          </p:cNvPr>
          <p:cNvSpPr/>
          <p:nvPr/>
        </p:nvSpPr>
        <p:spPr>
          <a:xfrm>
            <a:off x="2017490" y="4104885"/>
            <a:ext cx="755207" cy="31963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矢印コネクタ 18">
            <a:extLst>
              <a:ext uri="{FF2B5EF4-FFF2-40B4-BE49-F238E27FC236}">
                <a16:creationId xmlns:a16="http://schemas.microsoft.com/office/drawing/2014/main" id="{71A48011-FE13-0192-43EC-CE05F48586BA}"/>
              </a:ext>
            </a:extLst>
          </p:cNvPr>
          <p:cNvCxnSpPr>
            <a:cxnSpLocks/>
          </p:cNvCxnSpPr>
          <p:nvPr/>
        </p:nvCxnSpPr>
        <p:spPr>
          <a:xfrm>
            <a:off x="4587627" y="1193879"/>
            <a:ext cx="114285" cy="25674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47E336C4-4166-0BA5-641A-3F238AFE806B}"/>
              </a:ext>
            </a:extLst>
          </p:cNvPr>
          <p:cNvCxnSpPr>
            <a:cxnSpLocks/>
          </p:cNvCxnSpPr>
          <p:nvPr/>
        </p:nvCxnSpPr>
        <p:spPr>
          <a:xfrm flipH="1">
            <a:off x="3716425" y="1684819"/>
            <a:ext cx="955594" cy="9275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959AB9C0-60FC-6E46-5B8C-56B114668B7D}"/>
              </a:ext>
            </a:extLst>
          </p:cNvPr>
          <p:cNvCxnSpPr>
            <a:cxnSpLocks/>
          </p:cNvCxnSpPr>
          <p:nvPr/>
        </p:nvCxnSpPr>
        <p:spPr>
          <a:xfrm flipH="1">
            <a:off x="2395093" y="2957028"/>
            <a:ext cx="838516" cy="6030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3ECEFD72-BE1F-6105-6834-5491C8078053}"/>
              </a:ext>
            </a:extLst>
          </p:cNvPr>
          <p:cNvCxnSpPr>
            <a:cxnSpLocks/>
          </p:cNvCxnSpPr>
          <p:nvPr/>
        </p:nvCxnSpPr>
        <p:spPr>
          <a:xfrm>
            <a:off x="2153414" y="3832391"/>
            <a:ext cx="107291" cy="2569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吹き出し: 角を丸めた四角形 26">
            <a:extLst>
              <a:ext uri="{FF2B5EF4-FFF2-40B4-BE49-F238E27FC236}">
                <a16:creationId xmlns:a16="http://schemas.microsoft.com/office/drawing/2014/main" id="{04EC67D0-ED72-E85E-49F0-23DBFE9BB144}"/>
              </a:ext>
            </a:extLst>
          </p:cNvPr>
          <p:cNvSpPr/>
          <p:nvPr/>
        </p:nvSpPr>
        <p:spPr>
          <a:xfrm>
            <a:off x="5249724" y="124630"/>
            <a:ext cx="3698470" cy="905113"/>
          </a:xfrm>
          <a:prstGeom prst="wedgeRoundRectCallout">
            <a:avLst>
              <a:gd name="adj1" fmla="val -49226"/>
              <a:gd name="adj2" fmla="val 2079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2400" b="1" dirty="0">
                <a:solidFill>
                  <a:srgbClr val="FF0000"/>
                </a:solidFill>
              </a:rPr>
              <a:t>paiza.io </a:t>
            </a:r>
            <a:r>
              <a:rPr kumimoji="1" lang="ja-JP" altLang="en-US" sz="2400" b="1" dirty="0">
                <a:solidFill>
                  <a:srgbClr val="FF0000"/>
                </a:solidFill>
              </a:rPr>
              <a:t>を使って</a:t>
            </a:r>
            <a:br>
              <a:rPr kumimoji="1" lang="en-US" altLang="ja-JP" sz="2400" b="1" dirty="0">
                <a:solidFill>
                  <a:srgbClr val="FF0000"/>
                </a:solidFill>
              </a:rPr>
            </a:br>
            <a:r>
              <a:rPr kumimoji="1" lang="ja-JP" altLang="en-US" sz="2400" b="1" dirty="0">
                <a:solidFill>
                  <a:srgbClr val="FF0000"/>
                </a:solidFill>
              </a:rPr>
              <a:t>簡単に練習</a:t>
            </a:r>
            <a:r>
              <a:rPr kumimoji="1" lang="en-US" altLang="ja-JP" sz="2400" b="1" dirty="0">
                <a:solidFill>
                  <a:srgbClr val="FF0000"/>
                </a:solidFill>
              </a:rPr>
              <a:t>-1</a:t>
            </a:r>
            <a:endParaRPr kumimoji="1" lang="ja-JP" altLang="en-US" sz="2400" b="1" dirty="0">
              <a:solidFill>
                <a:srgbClr val="FF0000"/>
              </a:solidFill>
            </a:endParaRPr>
          </a:p>
        </p:txBody>
      </p:sp>
      <p:sp>
        <p:nvSpPr>
          <p:cNvPr id="28" name="吹き出し: 角を丸めた四角形 27">
            <a:extLst>
              <a:ext uri="{FF2B5EF4-FFF2-40B4-BE49-F238E27FC236}">
                <a16:creationId xmlns:a16="http://schemas.microsoft.com/office/drawing/2014/main" id="{2AD548E5-7A6D-BD51-A560-72C60B9EC23A}"/>
              </a:ext>
            </a:extLst>
          </p:cNvPr>
          <p:cNvSpPr/>
          <p:nvPr/>
        </p:nvSpPr>
        <p:spPr>
          <a:xfrm>
            <a:off x="1148780" y="1277285"/>
            <a:ext cx="2731560" cy="666228"/>
          </a:xfrm>
          <a:prstGeom prst="wedgeRoundRectCallout">
            <a:avLst>
              <a:gd name="adj1" fmla="val -26812"/>
              <a:gd name="adj2" fmla="val -13079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2400" b="1" dirty="0">
                <a:solidFill>
                  <a:srgbClr val="FF0000"/>
                </a:solidFill>
              </a:rPr>
              <a:t>https://paiza.io/</a:t>
            </a:r>
            <a:endParaRPr kumimoji="1" lang="ja-JP" altLang="en-US" sz="2400" b="1" dirty="0">
              <a:solidFill>
                <a:srgbClr val="FF0000"/>
              </a:solidFill>
            </a:endParaRPr>
          </a:p>
        </p:txBody>
      </p:sp>
      <p:cxnSp>
        <p:nvCxnSpPr>
          <p:cNvPr id="30" name="直線コネクタ 29">
            <a:extLst>
              <a:ext uri="{FF2B5EF4-FFF2-40B4-BE49-F238E27FC236}">
                <a16:creationId xmlns:a16="http://schemas.microsoft.com/office/drawing/2014/main" id="{5AFFC41E-EA2E-044C-E676-D59A8AE7B87C}"/>
              </a:ext>
            </a:extLst>
          </p:cNvPr>
          <p:cNvCxnSpPr/>
          <p:nvPr/>
        </p:nvCxnSpPr>
        <p:spPr>
          <a:xfrm>
            <a:off x="1471445" y="758608"/>
            <a:ext cx="659847"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4989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8D9FBA-1996-2AD4-B62A-686D4CCB7103}"/>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4EBFC75B-0149-B3CE-DAAF-B8789B6D595C}"/>
              </a:ext>
            </a:extLst>
          </p:cNvPr>
          <p:cNvSpPr>
            <a:spLocks noGrp="1"/>
          </p:cNvSpPr>
          <p:nvPr>
            <p:ph idx="1"/>
          </p:nvPr>
        </p:nvSpPr>
        <p:spPr/>
        <p:txBody>
          <a:bodyPr/>
          <a:lstStyle/>
          <a:p>
            <a:endParaRPr kumimoji="1" lang="ja-JP" altLang="en-US"/>
          </a:p>
        </p:txBody>
      </p:sp>
      <p:pic>
        <p:nvPicPr>
          <p:cNvPr id="5" name="図 4">
            <a:extLst>
              <a:ext uri="{FF2B5EF4-FFF2-40B4-BE49-F238E27FC236}">
                <a16:creationId xmlns:a16="http://schemas.microsoft.com/office/drawing/2014/main" id="{65F2918A-B313-90CD-65A5-ECB450B51DE8}"/>
              </a:ext>
            </a:extLst>
          </p:cNvPr>
          <p:cNvPicPr>
            <a:picLocks noChangeAspect="1"/>
          </p:cNvPicPr>
          <p:nvPr/>
        </p:nvPicPr>
        <p:blipFill>
          <a:blip r:embed="rId2"/>
          <a:stretch>
            <a:fillRect/>
          </a:stretch>
        </p:blipFill>
        <p:spPr>
          <a:xfrm>
            <a:off x="523180" y="575677"/>
            <a:ext cx="8097639" cy="6157693"/>
          </a:xfrm>
          <a:prstGeom prst="rect">
            <a:avLst/>
          </a:prstGeom>
        </p:spPr>
      </p:pic>
      <p:sp>
        <p:nvSpPr>
          <p:cNvPr id="6" name="吹き出し: 角を丸めた四角形 5">
            <a:extLst>
              <a:ext uri="{FF2B5EF4-FFF2-40B4-BE49-F238E27FC236}">
                <a16:creationId xmlns:a16="http://schemas.microsoft.com/office/drawing/2014/main" id="{36A9F67C-D2AF-4EF8-2258-7472BF80B94A}"/>
              </a:ext>
            </a:extLst>
          </p:cNvPr>
          <p:cNvSpPr/>
          <p:nvPr/>
        </p:nvSpPr>
        <p:spPr>
          <a:xfrm>
            <a:off x="5249724" y="124630"/>
            <a:ext cx="3698470" cy="905113"/>
          </a:xfrm>
          <a:prstGeom prst="wedgeRoundRectCallout">
            <a:avLst>
              <a:gd name="adj1" fmla="val -49226"/>
              <a:gd name="adj2" fmla="val 2079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2400" b="1" dirty="0">
                <a:solidFill>
                  <a:srgbClr val="FF0000"/>
                </a:solidFill>
              </a:rPr>
              <a:t>paiza.io </a:t>
            </a:r>
            <a:r>
              <a:rPr kumimoji="1" lang="ja-JP" altLang="en-US" sz="2400" b="1" dirty="0">
                <a:solidFill>
                  <a:srgbClr val="FF0000"/>
                </a:solidFill>
              </a:rPr>
              <a:t>を使って</a:t>
            </a:r>
            <a:br>
              <a:rPr kumimoji="1" lang="en-US" altLang="ja-JP" sz="2400" b="1" dirty="0">
                <a:solidFill>
                  <a:srgbClr val="FF0000"/>
                </a:solidFill>
              </a:rPr>
            </a:br>
            <a:r>
              <a:rPr kumimoji="1" lang="ja-JP" altLang="en-US" sz="2400" b="1" dirty="0">
                <a:solidFill>
                  <a:srgbClr val="FF0000"/>
                </a:solidFill>
              </a:rPr>
              <a:t>簡単に練習</a:t>
            </a:r>
            <a:r>
              <a:rPr kumimoji="1" lang="en-US" altLang="ja-JP" sz="2400" b="1" dirty="0">
                <a:solidFill>
                  <a:srgbClr val="FF0000"/>
                </a:solidFill>
              </a:rPr>
              <a:t>-2</a:t>
            </a:r>
            <a:endParaRPr kumimoji="1" lang="ja-JP" altLang="en-US" sz="2400" b="1" dirty="0">
              <a:solidFill>
                <a:srgbClr val="FF0000"/>
              </a:solidFill>
            </a:endParaRPr>
          </a:p>
        </p:txBody>
      </p:sp>
      <p:pic>
        <p:nvPicPr>
          <p:cNvPr id="8" name="図 7">
            <a:extLst>
              <a:ext uri="{FF2B5EF4-FFF2-40B4-BE49-F238E27FC236}">
                <a16:creationId xmlns:a16="http://schemas.microsoft.com/office/drawing/2014/main" id="{D1A73701-3761-5674-582F-6A742F627A02}"/>
              </a:ext>
            </a:extLst>
          </p:cNvPr>
          <p:cNvPicPr>
            <a:picLocks noChangeAspect="1"/>
          </p:cNvPicPr>
          <p:nvPr/>
        </p:nvPicPr>
        <p:blipFill>
          <a:blip r:embed="rId3"/>
          <a:stretch>
            <a:fillRect/>
          </a:stretch>
        </p:blipFill>
        <p:spPr>
          <a:xfrm>
            <a:off x="565712" y="2182640"/>
            <a:ext cx="6898346" cy="1458507"/>
          </a:xfrm>
          <a:prstGeom prst="rect">
            <a:avLst/>
          </a:prstGeom>
        </p:spPr>
      </p:pic>
      <p:sp>
        <p:nvSpPr>
          <p:cNvPr id="9" name="四角形: 角を丸くする 8">
            <a:extLst>
              <a:ext uri="{FF2B5EF4-FFF2-40B4-BE49-F238E27FC236}">
                <a16:creationId xmlns:a16="http://schemas.microsoft.com/office/drawing/2014/main" id="{39790FD2-BE8C-975D-5B9C-4A8F854E4E05}"/>
              </a:ext>
            </a:extLst>
          </p:cNvPr>
          <p:cNvSpPr/>
          <p:nvPr/>
        </p:nvSpPr>
        <p:spPr>
          <a:xfrm>
            <a:off x="672042" y="2945219"/>
            <a:ext cx="6345451" cy="695928"/>
          </a:xfrm>
          <a:prstGeom prst="roundRect">
            <a:avLst>
              <a:gd name="adj" fmla="val 8567"/>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A67311E1-4F58-AD1A-8FB0-06C7BFB8C791}"/>
              </a:ext>
            </a:extLst>
          </p:cNvPr>
          <p:cNvCxnSpPr>
            <a:cxnSpLocks/>
            <a:endCxn id="12" idx="7"/>
          </p:cNvCxnSpPr>
          <p:nvPr/>
        </p:nvCxnSpPr>
        <p:spPr>
          <a:xfrm flipH="1">
            <a:off x="2052222" y="3641147"/>
            <a:ext cx="1264003" cy="125278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楕円 11">
            <a:extLst>
              <a:ext uri="{FF2B5EF4-FFF2-40B4-BE49-F238E27FC236}">
                <a16:creationId xmlns:a16="http://schemas.microsoft.com/office/drawing/2014/main" id="{5C496E36-3E49-7816-BC0B-B2B3FB7CE62C}"/>
              </a:ext>
            </a:extLst>
          </p:cNvPr>
          <p:cNvSpPr/>
          <p:nvPr/>
        </p:nvSpPr>
        <p:spPr>
          <a:xfrm>
            <a:off x="565712" y="4833161"/>
            <a:ext cx="1741555" cy="41494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6DADD9BF-5B61-BEC3-95FD-7751266815F1}"/>
              </a:ext>
            </a:extLst>
          </p:cNvPr>
          <p:cNvSpPr/>
          <p:nvPr/>
        </p:nvSpPr>
        <p:spPr>
          <a:xfrm>
            <a:off x="576345" y="6166885"/>
            <a:ext cx="1401313" cy="414950"/>
          </a:xfrm>
          <a:prstGeom prst="roundRect">
            <a:avLst>
              <a:gd name="adj" fmla="val 8567"/>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6B748D5F-471F-63B2-9CF2-396FFA4CC4A0}"/>
              </a:ext>
            </a:extLst>
          </p:cNvPr>
          <p:cNvCxnSpPr>
            <a:cxnSpLocks/>
          </p:cNvCxnSpPr>
          <p:nvPr/>
        </p:nvCxnSpPr>
        <p:spPr>
          <a:xfrm flipH="1">
            <a:off x="1436489" y="5248110"/>
            <a:ext cx="190292" cy="89178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楕円 18">
            <a:extLst>
              <a:ext uri="{FF2B5EF4-FFF2-40B4-BE49-F238E27FC236}">
                <a16:creationId xmlns:a16="http://schemas.microsoft.com/office/drawing/2014/main" id="{A11F9935-4B3F-2323-876C-A285DAE9155E}"/>
              </a:ext>
            </a:extLst>
          </p:cNvPr>
          <p:cNvSpPr/>
          <p:nvPr/>
        </p:nvSpPr>
        <p:spPr>
          <a:xfrm>
            <a:off x="523181" y="1228867"/>
            <a:ext cx="1454478" cy="41494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矢印コネクタ 19">
            <a:extLst>
              <a:ext uri="{FF2B5EF4-FFF2-40B4-BE49-F238E27FC236}">
                <a16:creationId xmlns:a16="http://schemas.microsoft.com/office/drawing/2014/main" id="{6CC80155-2EA5-66D1-8BD6-071C7195AC8F}"/>
              </a:ext>
            </a:extLst>
          </p:cNvPr>
          <p:cNvCxnSpPr>
            <a:cxnSpLocks/>
          </p:cNvCxnSpPr>
          <p:nvPr/>
        </p:nvCxnSpPr>
        <p:spPr>
          <a:xfrm>
            <a:off x="1227386" y="1643816"/>
            <a:ext cx="209103" cy="130140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吹き出し: 角を丸めた四角形 21">
            <a:extLst>
              <a:ext uri="{FF2B5EF4-FFF2-40B4-BE49-F238E27FC236}">
                <a16:creationId xmlns:a16="http://schemas.microsoft.com/office/drawing/2014/main" id="{3FF8FD50-F43B-6A71-3966-9A4DFE64C6E8}"/>
              </a:ext>
            </a:extLst>
          </p:cNvPr>
          <p:cNvSpPr/>
          <p:nvPr/>
        </p:nvSpPr>
        <p:spPr>
          <a:xfrm>
            <a:off x="4729162" y="1753205"/>
            <a:ext cx="3847325" cy="649475"/>
          </a:xfrm>
          <a:prstGeom prst="wedgeRoundRectCallout">
            <a:avLst>
              <a:gd name="adj1" fmla="val -33713"/>
              <a:gd name="adj2" fmla="val 124985"/>
              <a:gd name="adj3" fmla="val 16667"/>
            </a:avLst>
          </a:prstGeom>
          <a:ln w="254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b="1" dirty="0"/>
              <a:t>JavaScript </a:t>
            </a:r>
            <a:r>
              <a:rPr kumimoji="1" lang="ja-JP" altLang="en-US" b="1" dirty="0"/>
              <a:t>のプログラムを入力</a:t>
            </a:r>
          </a:p>
        </p:txBody>
      </p:sp>
      <p:sp>
        <p:nvSpPr>
          <p:cNvPr id="23" name="吹き出し: 角を丸めた四角形 22">
            <a:extLst>
              <a:ext uri="{FF2B5EF4-FFF2-40B4-BE49-F238E27FC236}">
                <a16:creationId xmlns:a16="http://schemas.microsoft.com/office/drawing/2014/main" id="{839DE891-9792-BBB1-A67F-363BA09330AD}"/>
              </a:ext>
            </a:extLst>
          </p:cNvPr>
          <p:cNvSpPr/>
          <p:nvPr/>
        </p:nvSpPr>
        <p:spPr>
          <a:xfrm>
            <a:off x="2848435" y="5931380"/>
            <a:ext cx="2925450" cy="595090"/>
          </a:xfrm>
          <a:prstGeom prst="wedgeRoundRectCallout">
            <a:avLst>
              <a:gd name="adj1" fmla="val -69097"/>
              <a:gd name="adj2" fmla="val 34489"/>
              <a:gd name="adj3" fmla="val 16667"/>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400" b="1" dirty="0">
                <a:solidFill>
                  <a:srgbClr val="FF0000"/>
                </a:solidFill>
              </a:rPr>
              <a:t>実行結果が表示</a:t>
            </a:r>
          </a:p>
        </p:txBody>
      </p:sp>
      <p:sp>
        <p:nvSpPr>
          <p:cNvPr id="17" name="吹き出し: 角を丸めた四角形 16">
            <a:extLst>
              <a:ext uri="{FF2B5EF4-FFF2-40B4-BE49-F238E27FC236}">
                <a16:creationId xmlns:a16="http://schemas.microsoft.com/office/drawing/2014/main" id="{6DDCA027-77D8-EB55-4D86-FD59D50FB021}"/>
              </a:ext>
            </a:extLst>
          </p:cNvPr>
          <p:cNvSpPr/>
          <p:nvPr/>
        </p:nvSpPr>
        <p:spPr>
          <a:xfrm>
            <a:off x="3326061" y="3958146"/>
            <a:ext cx="3847325" cy="649475"/>
          </a:xfrm>
          <a:prstGeom prst="wedgeRoundRectCallout">
            <a:avLst>
              <a:gd name="adj1" fmla="val -68175"/>
              <a:gd name="adj2" fmla="val 80988"/>
              <a:gd name="adj3" fmla="val 16667"/>
            </a:avLst>
          </a:prstGeom>
          <a:ln w="254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b="1" dirty="0"/>
              <a:t>JavaScript </a:t>
            </a:r>
            <a:r>
              <a:rPr kumimoji="1" lang="ja-JP" altLang="en-US" b="1" dirty="0"/>
              <a:t>のプログラムを実行</a:t>
            </a:r>
          </a:p>
        </p:txBody>
      </p:sp>
    </p:spTree>
    <p:extLst>
      <p:ext uri="{BB962C8B-B14F-4D97-AF65-F5344CB8AC3E}">
        <p14:creationId xmlns:p14="http://schemas.microsoft.com/office/powerpoint/2010/main" val="1915253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ppt_x"/>
                                          </p:val>
                                        </p:tav>
                                        <p:tav tm="100000">
                                          <p:val>
                                            <p:strVal val="#ppt_x"/>
                                          </p:val>
                                        </p:tav>
                                      </p:tavLst>
                                    </p:anim>
                                    <p:anim calcmode="lin" valueType="num">
                                      <p:cBhvr additive="base">
                                        <p:cTn id="3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fill="hold"/>
                                        <p:tgtEl>
                                          <p:spTgt spid="16"/>
                                        </p:tgtEl>
                                        <p:attrNameLst>
                                          <p:attrName>ppt_x</p:attrName>
                                        </p:attrNameLst>
                                      </p:cBhvr>
                                      <p:tavLst>
                                        <p:tav tm="0">
                                          <p:val>
                                            <p:strVal val="#ppt_x"/>
                                          </p:val>
                                        </p:tav>
                                        <p:tav tm="100000">
                                          <p:val>
                                            <p:strVal val="#ppt_x"/>
                                          </p:val>
                                        </p:tav>
                                      </p:tavLst>
                                    </p:anim>
                                    <p:anim calcmode="lin" valueType="num">
                                      <p:cBhvr additive="base">
                                        <p:cTn id="48" dur="500" fill="hold"/>
                                        <p:tgtEl>
                                          <p:spTgt spid="1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fill="hold"/>
                                        <p:tgtEl>
                                          <p:spTgt spid="23"/>
                                        </p:tgtEl>
                                        <p:attrNameLst>
                                          <p:attrName>ppt_x</p:attrName>
                                        </p:attrNameLst>
                                      </p:cBhvr>
                                      <p:tavLst>
                                        <p:tav tm="0">
                                          <p:val>
                                            <p:strVal val="#ppt_x"/>
                                          </p:val>
                                        </p:tav>
                                        <p:tav tm="100000">
                                          <p:val>
                                            <p:strVal val="#ppt_x"/>
                                          </p:val>
                                        </p:tav>
                                      </p:tavLst>
                                    </p:anim>
                                    <p:anim calcmode="lin" valueType="num">
                                      <p:cBhvr additive="base">
                                        <p:cTn id="5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5" grpId="0" animBg="1"/>
      <p:bldP spid="19" grpId="0" animBg="1"/>
      <p:bldP spid="22" grpId="0" animBg="1"/>
      <p:bldP spid="23" grpId="0" animBg="1"/>
      <p:bldP spid="17" grpId="0" animBg="1"/>
    </p:bldLst>
  </p:timing>
</p:sld>
</file>

<file path=ppt/theme/theme1.xml><?xml version="1.0" encoding="utf-8"?>
<a:theme xmlns:a="http://schemas.openxmlformats.org/drawingml/2006/main" name="ギャラリー">
  <a:themeElements>
    <a:clrScheme name="ギャラリー">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ギャラリー">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ギャラリー">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f3151893-d3c0-4b9c-89a3-64979a909fcc">
      <Terms xmlns="http://schemas.microsoft.com/office/infopath/2007/PartnerControls"/>
    </lcf76f155ced4ddcb4097134ff3c332f>
    <TaxCatchAll xmlns="a7b29f89-ed28-4627-9d15-9fd767044f4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593035EC04C9A142BED423F8A030E59C" ma:contentTypeVersion="12" ma:contentTypeDescription="新しいドキュメントを作成します。" ma:contentTypeScope="" ma:versionID="36e073e03ff7e9965e759ed28913f232">
  <xsd:schema xmlns:xsd="http://www.w3.org/2001/XMLSchema" xmlns:xs="http://www.w3.org/2001/XMLSchema" xmlns:p="http://schemas.microsoft.com/office/2006/metadata/properties" xmlns:ns2="f3151893-d3c0-4b9c-89a3-64979a909fcc" xmlns:ns3="a7b29f89-ed28-4627-9d15-9fd767044f43" targetNamespace="http://schemas.microsoft.com/office/2006/metadata/properties" ma:root="true" ma:fieldsID="6d7980c593757a31ac42c8397043d806" ns2:_="" ns3:_="">
    <xsd:import namespace="f3151893-d3c0-4b9c-89a3-64979a909fcc"/>
    <xsd:import namespace="a7b29f89-ed28-4627-9d15-9fd767044f43"/>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3151893-d3c0-4b9c-89a3-64979a909f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lcf76f155ced4ddcb4097134ff3c332f" ma:index="17" nillable="true" ma:taxonomy="true" ma:internalName="lcf76f155ced4ddcb4097134ff3c332f" ma:taxonomyFieldName="MediaServiceImageTags" ma:displayName="画像タグ" ma:readOnly="false" ma:fieldId="{5cf76f15-5ced-4ddc-b409-7134ff3c332f}" ma:taxonomyMulti="true" ma:sspId="c1ec0f05-8db9-4cb4-a53b-b8806002f24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7b29f89-ed28-4627-9d15-9fd767044f43"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d2964362-cf24-44b2-a656-b8d7987793a1}" ma:internalName="TaxCatchAll" ma:showField="CatchAllData" ma:web="a7b29f89-ed28-4627-9d15-9fd767044f4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2571704-AB29-4298-A8A7-F0C0643EC467}">
  <ds:schemaRefs>
    <ds:schemaRef ds:uri="http://schemas.microsoft.com/office/2006/metadata/properties"/>
    <ds:schemaRef ds:uri="http://www.w3.org/XML/1998/namespace"/>
    <ds:schemaRef ds:uri="http://purl.org/dc/dcmitype/"/>
    <ds:schemaRef ds:uri="http://purl.org/dc/elements/1.1/"/>
    <ds:schemaRef ds:uri="f3151893-d3c0-4b9c-89a3-64979a909fcc"/>
    <ds:schemaRef ds:uri="http://schemas.microsoft.com/office/2006/documentManagement/types"/>
    <ds:schemaRef ds:uri="a7b29f89-ed28-4627-9d15-9fd767044f43"/>
    <ds:schemaRef ds:uri="http://schemas.microsoft.com/office/infopath/2007/PartnerControls"/>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C21DFBA9-21D4-4487-9E5B-0BA524E1069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3151893-d3c0-4b9c-89a3-64979a909fcc"/>
    <ds:schemaRef ds:uri="a7b29f89-ed28-4627-9d15-9fd767044f4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1302754-2AFD-4C84-A04B-3953F0128D1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Gallery</Template>
  <TotalTime>560</TotalTime>
  <Words>2883</Words>
  <Application>Microsoft Office PowerPoint</Application>
  <PresentationFormat>画面に合わせる (4:3)</PresentationFormat>
  <Paragraphs>509</Paragraphs>
  <Slides>53</Slides>
  <Notes>1</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53</vt:i4>
      </vt:variant>
    </vt:vector>
  </HeadingPairs>
  <TitlesOfParts>
    <vt:vector size="62" baseType="lpstr">
      <vt:lpstr>HGP創英角ﾎﾟｯﾌﾟ体</vt:lpstr>
      <vt:lpstr>游ゴシック</vt:lpstr>
      <vt:lpstr>游ゴシック Light</vt:lpstr>
      <vt:lpstr>Arial</vt:lpstr>
      <vt:lpstr>Arial</vt:lpstr>
      <vt:lpstr>Consolas</vt:lpstr>
      <vt:lpstr>Gill Sans MT</vt:lpstr>
      <vt:lpstr>Wingdings</vt:lpstr>
      <vt:lpstr>ギャラリー</vt:lpstr>
      <vt:lpstr>福井大学 リカレント 教育プログラム プログラミング応用</vt:lpstr>
      <vt:lpstr>プログラミング応用    講義資料URL</vt:lpstr>
      <vt:lpstr>配布データのダウンロードと解凍-1</vt:lpstr>
      <vt:lpstr>配布データのダウンロードと解凍-2</vt:lpstr>
      <vt:lpstr>本日の目標   JavaScriptによる   フロントエンドプログラミング(10/08)</vt:lpstr>
      <vt:lpstr>JavaScriptによる フロントエンドプログラミング(10/01) </vt:lpstr>
      <vt:lpstr>JavaScript とは</vt:lpstr>
      <vt:lpstr>PowerPoint プレゼンテーション</vt:lpstr>
      <vt:lpstr>PowerPoint プレゼンテーション</vt:lpstr>
      <vt:lpstr>Hello World  ページの一部を書き換える</vt:lpstr>
      <vt:lpstr>PowerPoint プレゼンテーション</vt:lpstr>
      <vt:lpstr>PowerPoint プレゼンテーション</vt:lpstr>
      <vt:lpstr>JavaScriptとDOM</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制御構文(2)  数値を変化させながらの繰り返し</vt:lpstr>
      <vt:lpstr>制御構文(3)  配列各要素の繰り返し処理</vt:lpstr>
      <vt:lpstr>制御構文(4)  条件判定</vt:lpstr>
      <vt:lpstr>平方根の表を表示</vt:lpstr>
      <vt:lpstr>九九の表を表示</vt:lpstr>
      <vt:lpstr>制御構文(5)  関数と実引数,仮引数の値の受け渡し</vt:lpstr>
      <vt:lpstr>PowerPoint プレゼンテーション</vt:lpstr>
      <vt:lpstr>PowerPoint プレゼンテーション</vt:lpstr>
      <vt:lpstr>PowerPoint プレゼンテーション</vt:lpstr>
      <vt:lpstr>オブジェクトを使ったプログラム</vt:lpstr>
      <vt:lpstr>オブジェクトと連想配列(1)</vt:lpstr>
      <vt:lpstr>オブジェクトと連想配列(2)</vt:lpstr>
      <vt:lpstr>PowerPoint プレゼンテーション</vt:lpstr>
      <vt:lpstr>オブジェクトの配列 (1)</vt:lpstr>
      <vt:lpstr>PowerPoint プレゼンテーション</vt:lpstr>
      <vt:lpstr>PowerPoint プレゼンテーション</vt:lpstr>
      <vt:lpstr>HTML の中に JavaScript 呼出し  を埋め込む</vt:lpstr>
      <vt:lpstr>PowerPoint プレゼンテーション</vt:lpstr>
      <vt:lpstr>PowerPoint プレゼンテーション</vt:lpstr>
      <vt:lpstr>PowerPoint プレゼンテーション</vt:lpstr>
      <vt:lpstr>jQueryの使い方</vt:lpstr>
      <vt:lpstr>PowerPoint プレゼンテーション</vt:lpstr>
      <vt:lpstr>JSONデータの読み込み</vt:lpstr>
      <vt:lpstr>PowerPoint プレゼンテーション</vt:lpstr>
      <vt:lpstr>Webの公開からWebサービスの公開へ</vt:lpstr>
      <vt:lpstr>自分のホームページを作りたい  無料サービス...</vt:lpstr>
      <vt:lpstr>会社のホームページを作りたい</vt:lpstr>
      <vt:lpstr>独自のWebサービスを提供したい</vt:lpstr>
      <vt:lpstr>さくらインターネットの例</vt:lpstr>
      <vt:lpstr>PowerPoint プレゼンテーション</vt:lpstr>
      <vt:lpstr>まとめ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
  <cp:lastModifiedBy>斉藤 徹_福井</cp:lastModifiedBy>
  <cp:revision>1</cp:revision>
  <cp:lastPrinted>2022-10-03T15:16:17Z</cp:lastPrinted>
  <dcterms:created xsi:type="dcterms:W3CDTF">2021-09-30T08:17:24Z</dcterms:created>
  <dcterms:modified xsi:type="dcterms:W3CDTF">2022-10-06T07:28:59Z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0x010100593035EC04C9A142BED423F8A030E59C</vt:lpwstr>
  </property>
  <property fmtid="{D5CDD505-2E9C-101B-9397-08002B2CF9AE}" pid="3" name="MediaServiceImageTags">
    <vt:lpwstr/>
  </property>
</Properties>
</file>